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74" r:id="rId5"/>
    <p:sldId id="264" r:id="rId6"/>
    <p:sldId id="275" r:id="rId7"/>
    <p:sldId id="276" r:id="rId8"/>
    <p:sldId id="277" r:id="rId9"/>
    <p:sldId id="278" r:id="rId10"/>
    <p:sldId id="287" r:id="rId11"/>
    <p:sldId id="283" r:id="rId12"/>
    <p:sldId id="284" r:id="rId13"/>
    <p:sldId id="285" r:id="rId14"/>
    <p:sldId id="280" r:id="rId15"/>
    <p:sldId id="289" r:id="rId16"/>
    <p:sldId id="286" r:id="rId17"/>
    <p:sldId id="282" r:id="rId18"/>
    <p:sldId id="288" r:id="rId19"/>
    <p:sldId id="290" r:id="rId20"/>
    <p:sldId id="291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3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iblegateway.com/passage/?search=2+tim+3&amp;version=NIV;CUV#fen-NIV-29871a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iblegateway.com/passage/?search=2+tim+3&amp;version=NIV;CUV#fen-NIV-29871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4FF35-09A5-D245-B527-C5462AA17EA3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29A75A-0345-6A4D-8871-619A0205B03E}">
      <dgm:prSet phldrT="[Text]" custT="1"/>
      <dgm:spPr>
        <a:gradFill rotWithShape="0">
          <a:gsLst>
            <a:gs pos="0">
              <a:srgbClr val="FF0000"/>
            </a:gs>
            <a:gs pos="80000">
              <a:srgbClr val="C0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en-US" sz="2000" dirty="0" smtClean="0"/>
            <a:t>Learn</a:t>
          </a:r>
          <a:endParaRPr lang="en-US" sz="2000" dirty="0"/>
        </a:p>
      </dgm:t>
    </dgm:pt>
    <dgm:pt modelId="{423CB16F-7315-5747-B79F-CB3940A9EB3C}" type="parTrans" cxnId="{1A5907DD-A6E5-D14C-A0DD-D0D272180E93}">
      <dgm:prSet/>
      <dgm:spPr/>
      <dgm:t>
        <a:bodyPr/>
        <a:lstStyle/>
        <a:p>
          <a:endParaRPr lang="en-US"/>
        </a:p>
      </dgm:t>
    </dgm:pt>
    <dgm:pt modelId="{46370550-06E1-E64C-8623-4BC5A441ED6E}" type="sibTrans" cxnId="{1A5907DD-A6E5-D14C-A0DD-D0D272180E93}">
      <dgm:prSet/>
      <dgm:spPr/>
      <dgm:t>
        <a:bodyPr/>
        <a:lstStyle/>
        <a:p>
          <a:endParaRPr lang="en-US"/>
        </a:p>
      </dgm:t>
    </dgm:pt>
    <dgm:pt modelId="{1690CD10-811D-524A-A9DF-82BAB928324C}">
      <dgm:prSet phldrT="[Text]" custT="1"/>
      <dgm:spPr/>
      <dgm:t>
        <a:bodyPr/>
        <a:lstStyle/>
        <a:p>
          <a:r>
            <a:rPr lang="en-US" sz="2000" dirty="0" smtClean="0"/>
            <a:t>Follow</a:t>
          </a:r>
          <a:endParaRPr lang="en-US" sz="2000" dirty="0"/>
        </a:p>
      </dgm:t>
    </dgm:pt>
    <dgm:pt modelId="{A72ED2E2-6D63-E543-ADB3-66702D17CB00}" type="parTrans" cxnId="{70C62238-53BF-2A4D-BBE6-9B2859878D54}">
      <dgm:prSet/>
      <dgm:spPr/>
      <dgm:t>
        <a:bodyPr/>
        <a:lstStyle/>
        <a:p>
          <a:endParaRPr lang="en-US"/>
        </a:p>
      </dgm:t>
    </dgm:pt>
    <dgm:pt modelId="{82D6F412-0C25-0D4D-A475-79F0D7D10A0B}" type="sibTrans" cxnId="{70C62238-53BF-2A4D-BBE6-9B2859878D54}">
      <dgm:prSet/>
      <dgm:spPr/>
      <dgm:t>
        <a:bodyPr/>
        <a:lstStyle/>
        <a:p>
          <a:endParaRPr lang="en-US"/>
        </a:p>
      </dgm:t>
    </dgm:pt>
    <dgm:pt modelId="{3CD8CA5B-D5DC-F24C-A786-83DCC31CAC7E}">
      <dgm:prSet phldrT="[Text]" custT="1"/>
      <dgm:spPr/>
      <dgm:t>
        <a:bodyPr/>
        <a:lstStyle/>
        <a:p>
          <a:r>
            <a:rPr lang="en-US" sz="2000" dirty="0" smtClean="0"/>
            <a:t>Serve</a:t>
          </a:r>
          <a:endParaRPr lang="en-US" sz="2000" dirty="0"/>
        </a:p>
      </dgm:t>
    </dgm:pt>
    <dgm:pt modelId="{3D79506A-0FCB-6342-A8AC-A8D9D7C8AD85}" type="parTrans" cxnId="{CCB162EE-D814-B248-A1AC-2CA553D2276C}">
      <dgm:prSet/>
      <dgm:spPr/>
      <dgm:t>
        <a:bodyPr/>
        <a:lstStyle/>
        <a:p>
          <a:endParaRPr lang="en-US"/>
        </a:p>
      </dgm:t>
    </dgm:pt>
    <dgm:pt modelId="{0FD7EC07-E8C9-F84E-AF8E-0AB7F05305A7}" type="sibTrans" cxnId="{CCB162EE-D814-B248-A1AC-2CA553D2276C}">
      <dgm:prSet/>
      <dgm:spPr/>
      <dgm:t>
        <a:bodyPr/>
        <a:lstStyle/>
        <a:p>
          <a:endParaRPr lang="en-US"/>
        </a:p>
      </dgm:t>
    </dgm:pt>
    <dgm:pt modelId="{FF56CE6C-3D8C-9B4A-B4B7-7F0782F08C68}">
      <dgm:prSet phldrT="[Text]"/>
      <dgm:spPr/>
      <dgm:t>
        <a:bodyPr/>
        <a:lstStyle/>
        <a:p>
          <a:r>
            <a:rPr lang="en-US" dirty="0" smtClean="0"/>
            <a:t>The word disciple literally means “ Learner”</a:t>
          </a:r>
          <a:endParaRPr lang="en-US" dirty="0"/>
        </a:p>
      </dgm:t>
    </dgm:pt>
    <dgm:pt modelId="{3FDE7C25-A436-5542-9467-7B69C7B44A9A}" type="parTrans" cxnId="{333BFC37-250C-8B43-BF9E-EB5A12AAFBB4}">
      <dgm:prSet/>
      <dgm:spPr/>
      <dgm:t>
        <a:bodyPr/>
        <a:lstStyle/>
        <a:p>
          <a:endParaRPr lang="en-US"/>
        </a:p>
      </dgm:t>
    </dgm:pt>
    <dgm:pt modelId="{954206BE-3D44-4D4A-A22F-E8C58E56ED79}" type="sibTrans" cxnId="{333BFC37-250C-8B43-BF9E-EB5A12AAFBB4}">
      <dgm:prSet/>
      <dgm:spPr/>
      <dgm:t>
        <a:bodyPr/>
        <a:lstStyle/>
        <a:p>
          <a:endParaRPr lang="en-US"/>
        </a:p>
      </dgm:t>
    </dgm:pt>
    <dgm:pt modelId="{4E029118-FE14-7344-80C9-E4209897E2C8}">
      <dgm:prSet phldrT="[Text]"/>
      <dgm:spPr/>
      <dgm:t>
        <a:bodyPr/>
        <a:lstStyle/>
        <a:p>
          <a:r>
            <a:rPr lang="en-US" dirty="0" smtClean="0"/>
            <a:t>Develop the habit, attitude, skills to learn spiritually</a:t>
          </a:r>
          <a:endParaRPr lang="en-US" dirty="0"/>
        </a:p>
      </dgm:t>
    </dgm:pt>
    <dgm:pt modelId="{A567BC96-D711-E74E-B318-E776F57566E0}" type="parTrans" cxnId="{AF5C2433-017C-D44B-88A1-4BB4EDB4AD7B}">
      <dgm:prSet/>
      <dgm:spPr/>
      <dgm:t>
        <a:bodyPr/>
        <a:lstStyle/>
        <a:p>
          <a:endParaRPr lang="en-US"/>
        </a:p>
      </dgm:t>
    </dgm:pt>
    <dgm:pt modelId="{FB1EC80D-3739-F34E-839D-D02EB0C885E2}" type="sibTrans" cxnId="{AF5C2433-017C-D44B-88A1-4BB4EDB4AD7B}">
      <dgm:prSet/>
      <dgm:spPr/>
      <dgm:t>
        <a:bodyPr/>
        <a:lstStyle/>
        <a:p>
          <a:endParaRPr lang="en-US"/>
        </a:p>
      </dgm:t>
    </dgm:pt>
    <dgm:pt modelId="{0B811A25-F6B4-634F-A680-C279F9D64F3F}">
      <dgm:prSet phldrT="[Text]"/>
      <dgm:spPr/>
      <dgm:t>
        <a:bodyPr/>
        <a:lstStyle/>
        <a:p>
          <a:r>
            <a:rPr lang="en-US" dirty="0" smtClean="0"/>
            <a:t>Imitate Jesus; Bear Fruit; Follow Him to love</a:t>
          </a:r>
          <a:endParaRPr lang="en-US" dirty="0"/>
        </a:p>
      </dgm:t>
    </dgm:pt>
    <dgm:pt modelId="{37450B08-D3E4-7C45-A857-C8EC78D74B06}" type="parTrans" cxnId="{68A618F5-B525-D440-B1AD-3E541460288E}">
      <dgm:prSet/>
      <dgm:spPr/>
      <dgm:t>
        <a:bodyPr/>
        <a:lstStyle/>
        <a:p>
          <a:endParaRPr lang="en-US"/>
        </a:p>
      </dgm:t>
    </dgm:pt>
    <dgm:pt modelId="{764AEE4A-1C62-5548-8B25-F7B7BB7352C4}" type="sibTrans" cxnId="{68A618F5-B525-D440-B1AD-3E541460288E}">
      <dgm:prSet/>
      <dgm:spPr/>
      <dgm:t>
        <a:bodyPr/>
        <a:lstStyle/>
        <a:p>
          <a:endParaRPr lang="en-US"/>
        </a:p>
      </dgm:t>
    </dgm:pt>
    <dgm:pt modelId="{E162C30C-AB73-7D42-801B-F8C1F64DE354}">
      <dgm:prSet phldrT="[Text]"/>
      <dgm:spPr/>
      <dgm:t>
        <a:bodyPr/>
        <a:lstStyle/>
        <a:p>
          <a:r>
            <a:rPr lang="en-US" dirty="0" smtClean="0"/>
            <a:t>Serve with Jesus – to establish the kingdom of God</a:t>
          </a:r>
          <a:endParaRPr lang="en-US" dirty="0"/>
        </a:p>
      </dgm:t>
    </dgm:pt>
    <dgm:pt modelId="{F3B74278-0CBD-714A-BDAF-06F82A6E77CE}" type="parTrans" cxnId="{4F48A7A5-1EC8-C446-8EFF-032BB8F3B2FC}">
      <dgm:prSet/>
      <dgm:spPr/>
      <dgm:t>
        <a:bodyPr/>
        <a:lstStyle/>
        <a:p>
          <a:endParaRPr lang="en-US"/>
        </a:p>
      </dgm:t>
    </dgm:pt>
    <dgm:pt modelId="{2F74F6A2-F5B3-4144-917B-DAACDB167625}" type="sibTrans" cxnId="{4F48A7A5-1EC8-C446-8EFF-032BB8F3B2FC}">
      <dgm:prSet/>
      <dgm:spPr/>
      <dgm:t>
        <a:bodyPr/>
        <a:lstStyle/>
        <a:p>
          <a:endParaRPr lang="en-US"/>
        </a:p>
      </dgm:t>
    </dgm:pt>
    <dgm:pt modelId="{7EE1B9AF-7476-374C-A4A3-65895F8924C0}">
      <dgm:prSet phldrT="[Text]"/>
      <dgm:spPr/>
      <dgm:t>
        <a:bodyPr/>
        <a:lstStyle/>
        <a:p>
          <a:r>
            <a:rPr lang="en-US" dirty="0" smtClean="0"/>
            <a:t>Learn the heart, attitude, mind-set, and skills to serve God</a:t>
          </a:r>
          <a:endParaRPr lang="en-US" dirty="0"/>
        </a:p>
      </dgm:t>
    </dgm:pt>
    <dgm:pt modelId="{2F07F840-985F-4742-A114-BCD54C115046}" type="parTrans" cxnId="{843BC71C-7AA3-AF4D-ADFE-D5AAC158F84A}">
      <dgm:prSet/>
      <dgm:spPr/>
      <dgm:t>
        <a:bodyPr/>
        <a:lstStyle/>
        <a:p>
          <a:endParaRPr lang="en-US"/>
        </a:p>
      </dgm:t>
    </dgm:pt>
    <dgm:pt modelId="{55FAE352-21CF-CC49-A629-B4FEECD9C087}" type="sibTrans" cxnId="{843BC71C-7AA3-AF4D-ADFE-D5AAC158F84A}">
      <dgm:prSet/>
      <dgm:spPr/>
      <dgm:t>
        <a:bodyPr/>
        <a:lstStyle/>
        <a:p>
          <a:endParaRPr lang="en-US"/>
        </a:p>
      </dgm:t>
    </dgm:pt>
    <dgm:pt modelId="{67D5B08B-4567-D147-8536-7A1D20C1D3D7}">
      <dgm:prSet phldrT="[Text]"/>
      <dgm:spPr/>
      <dgm:t>
        <a:bodyPr/>
        <a:lstStyle/>
        <a:p>
          <a:r>
            <a:rPr lang="en-US" dirty="0" smtClean="0"/>
            <a:t>Live a life worthy of the calling of God</a:t>
          </a:r>
          <a:endParaRPr lang="en-US" dirty="0"/>
        </a:p>
      </dgm:t>
    </dgm:pt>
    <dgm:pt modelId="{E8C3D61B-3ED3-D744-9595-B34EAA052981}" type="parTrans" cxnId="{7638E2F9-DBE6-9944-9374-2B2336EEDCA5}">
      <dgm:prSet/>
      <dgm:spPr/>
      <dgm:t>
        <a:bodyPr/>
        <a:lstStyle/>
        <a:p>
          <a:endParaRPr lang="en-US"/>
        </a:p>
      </dgm:t>
    </dgm:pt>
    <dgm:pt modelId="{4FDC4988-8282-804C-AE8A-81871E231B89}" type="sibTrans" cxnId="{7638E2F9-DBE6-9944-9374-2B2336EEDCA5}">
      <dgm:prSet/>
      <dgm:spPr/>
      <dgm:t>
        <a:bodyPr/>
        <a:lstStyle/>
        <a:p>
          <a:endParaRPr lang="en-US"/>
        </a:p>
      </dgm:t>
    </dgm:pt>
    <dgm:pt modelId="{D122209B-78AB-5D42-B5D3-9AA8867BA80F}" type="pres">
      <dgm:prSet presAssocID="{F164FF35-09A5-D245-B527-C5462AA17E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F20BFA-C0B6-AB45-8F6A-3CC2B6A1CE40}" type="pres">
      <dgm:prSet presAssocID="{7729A75A-0345-6A4D-8871-619A0205B03E}" presName="parentLin" presStyleCnt="0"/>
      <dgm:spPr/>
    </dgm:pt>
    <dgm:pt modelId="{35EC420F-BFA1-3D48-AA60-A3330DA756D0}" type="pres">
      <dgm:prSet presAssocID="{7729A75A-0345-6A4D-8871-619A0205B03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F348A38-8D01-C145-9895-93B972870B11}" type="pres">
      <dgm:prSet presAssocID="{7729A75A-0345-6A4D-8871-619A0205B03E}" presName="parentText" presStyleLbl="node1" presStyleIdx="0" presStyleCnt="3" custScaleX="316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7671A-900C-6249-902A-061E472BDEFC}" type="pres">
      <dgm:prSet presAssocID="{7729A75A-0345-6A4D-8871-619A0205B03E}" presName="negativeSpace" presStyleCnt="0"/>
      <dgm:spPr/>
    </dgm:pt>
    <dgm:pt modelId="{BB9CCADF-F197-E841-A256-5FF12A7F1CB7}" type="pres">
      <dgm:prSet presAssocID="{7729A75A-0345-6A4D-8871-619A0205B03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DDE43-F5B1-6148-B548-40B1BFB964CB}" type="pres">
      <dgm:prSet presAssocID="{46370550-06E1-E64C-8623-4BC5A441ED6E}" presName="spaceBetweenRectangles" presStyleCnt="0"/>
      <dgm:spPr/>
    </dgm:pt>
    <dgm:pt modelId="{253399D0-A1FD-6A4F-BFDD-C2B60BB9A600}" type="pres">
      <dgm:prSet presAssocID="{1690CD10-811D-524A-A9DF-82BAB928324C}" presName="parentLin" presStyleCnt="0"/>
      <dgm:spPr/>
    </dgm:pt>
    <dgm:pt modelId="{4B49B82F-BEEA-744F-AA20-BDCA199CA9E0}" type="pres">
      <dgm:prSet presAssocID="{1690CD10-811D-524A-A9DF-82BAB928324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FE85AC-A1D6-0D4D-AA7B-7BC6476385E4}" type="pres">
      <dgm:prSet presAssocID="{1690CD10-811D-524A-A9DF-82BAB928324C}" presName="parentText" presStyleLbl="node1" presStyleIdx="1" presStyleCnt="3" custScaleX="316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ED0FA-7AE7-8E45-955D-440950A845D7}" type="pres">
      <dgm:prSet presAssocID="{1690CD10-811D-524A-A9DF-82BAB928324C}" presName="negativeSpace" presStyleCnt="0"/>
      <dgm:spPr/>
    </dgm:pt>
    <dgm:pt modelId="{896704D0-D4C9-D445-AAC9-F964AE7055B5}" type="pres">
      <dgm:prSet presAssocID="{1690CD10-811D-524A-A9DF-82BAB928324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7AC01-A6F5-6743-A2FD-B230721B26E2}" type="pres">
      <dgm:prSet presAssocID="{82D6F412-0C25-0D4D-A475-79F0D7D10A0B}" presName="spaceBetweenRectangles" presStyleCnt="0"/>
      <dgm:spPr/>
    </dgm:pt>
    <dgm:pt modelId="{2BBABFDC-148F-1D47-ABA8-D492F8247247}" type="pres">
      <dgm:prSet presAssocID="{3CD8CA5B-D5DC-F24C-A786-83DCC31CAC7E}" presName="parentLin" presStyleCnt="0"/>
      <dgm:spPr/>
    </dgm:pt>
    <dgm:pt modelId="{FEEFEA80-A89B-9748-90FB-9A09E2D03F66}" type="pres">
      <dgm:prSet presAssocID="{3CD8CA5B-D5DC-F24C-A786-83DCC31CAC7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1FDE0C0-275B-E84E-833A-D806FAC0479C}" type="pres">
      <dgm:prSet presAssocID="{3CD8CA5B-D5DC-F24C-A786-83DCC31CAC7E}" presName="parentText" presStyleLbl="node1" presStyleIdx="2" presStyleCnt="3" custScaleX="316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51AFE-0D33-8D41-96AF-5D06E0EC1741}" type="pres">
      <dgm:prSet presAssocID="{3CD8CA5B-D5DC-F24C-A786-83DCC31CAC7E}" presName="negativeSpace" presStyleCnt="0"/>
      <dgm:spPr/>
    </dgm:pt>
    <dgm:pt modelId="{529E2702-C49E-9449-BE9D-F47E03FDF759}" type="pres">
      <dgm:prSet presAssocID="{3CD8CA5B-D5DC-F24C-A786-83DCC31CAC7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7842E-8846-D545-8620-E045E6D02B0E}" type="presOf" srcId="{7729A75A-0345-6A4D-8871-619A0205B03E}" destId="{35EC420F-BFA1-3D48-AA60-A3330DA756D0}" srcOrd="0" destOrd="0" presId="urn:microsoft.com/office/officeart/2005/8/layout/list1"/>
    <dgm:cxn modelId="{08264489-7D3F-1142-9E18-32AE83AA5447}" type="presOf" srcId="{1690CD10-811D-524A-A9DF-82BAB928324C}" destId="{4B49B82F-BEEA-744F-AA20-BDCA199CA9E0}" srcOrd="0" destOrd="0" presId="urn:microsoft.com/office/officeart/2005/8/layout/list1"/>
    <dgm:cxn modelId="{4F48A7A5-1EC8-C446-8EFF-032BB8F3B2FC}" srcId="{3CD8CA5B-D5DC-F24C-A786-83DCC31CAC7E}" destId="{E162C30C-AB73-7D42-801B-F8C1F64DE354}" srcOrd="0" destOrd="0" parTransId="{F3B74278-0CBD-714A-BDAF-06F82A6E77CE}" sibTransId="{2F74F6A2-F5B3-4144-917B-DAACDB167625}"/>
    <dgm:cxn modelId="{E0F229B3-C934-0546-9349-8E666EBDF50D}" type="presOf" srcId="{7EE1B9AF-7476-374C-A4A3-65895F8924C0}" destId="{529E2702-C49E-9449-BE9D-F47E03FDF759}" srcOrd="0" destOrd="1" presId="urn:microsoft.com/office/officeart/2005/8/layout/list1"/>
    <dgm:cxn modelId="{7D6EC73B-D26A-C343-8DF3-E8E44F30658C}" type="presOf" srcId="{E162C30C-AB73-7D42-801B-F8C1F64DE354}" destId="{529E2702-C49E-9449-BE9D-F47E03FDF759}" srcOrd="0" destOrd="0" presId="urn:microsoft.com/office/officeart/2005/8/layout/list1"/>
    <dgm:cxn modelId="{74E5DED0-E93E-2F49-9DED-A641C4B6A243}" type="presOf" srcId="{4E029118-FE14-7344-80C9-E4209897E2C8}" destId="{BB9CCADF-F197-E841-A256-5FF12A7F1CB7}" srcOrd="0" destOrd="1" presId="urn:microsoft.com/office/officeart/2005/8/layout/list1"/>
    <dgm:cxn modelId="{1A5907DD-A6E5-D14C-A0DD-D0D272180E93}" srcId="{F164FF35-09A5-D245-B527-C5462AA17EA3}" destId="{7729A75A-0345-6A4D-8871-619A0205B03E}" srcOrd="0" destOrd="0" parTransId="{423CB16F-7315-5747-B79F-CB3940A9EB3C}" sibTransId="{46370550-06E1-E64C-8623-4BC5A441ED6E}"/>
    <dgm:cxn modelId="{70C62238-53BF-2A4D-BBE6-9B2859878D54}" srcId="{F164FF35-09A5-D245-B527-C5462AA17EA3}" destId="{1690CD10-811D-524A-A9DF-82BAB928324C}" srcOrd="1" destOrd="0" parTransId="{A72ED2E2-6D63-E543-ADB3-66702D17CB00}" sibTransId="{82D6F412-0C25-0D4D-A475-79F0D7D10A0B}"/>
    <dgm:cxn modelId="{E9E7D809-1C39-B247-915A-034262A53AA6}" type="presOf" srcId="{1690CD10-811D-524A-A9DF-82BAB928324C}" destId="{20FE85AC-A1D6-0D4D-AA7B-7BC6476385E4}" srcOrd="1" destOrd="0" presId="urn:microsoft.com/office/officeart/2005/8/layout/list1"/>
    <dgm:cxn modelId="{843BC71C-7AA3-AF4D-ADFE-D5AAC158F84A}" srcId="{3CD8CA5B-D5DC-F24C-A786-83DCC31CAC7E}" destId="{7EE1B9AF-7476-374C-A4A3-65895F8924C0}" srcOrd="1" destOrd="0" parTransId="{2F07F840-985F-4742-A114-BCD54C115046}" sibTransId="{55FAE352-21CF-CC49-A629-B4FEECD9C087}"/>
    <dgm:cxn modelId="{166D413B-84F2-434E-AEBC-E696DA75485B}" type="presOf" srcId="{3CD8CA5B-D5DC-F24C-A786-83DCC31CAC7E}" destId="{F1FDE0C0-275B-E84E-833A-D806FAC0479C}" srcOrd="1" destOrd="0" presId="urn:microsoft.com/office/officeart/2005/8/layout/list1"/>
    <dgm:cxn modelId="{CCB162EE-D814-B248-A1AC-2CA553D2276C}" srcId="{F164FF35-09A5-D245-B527-C5462AA17EA3}" destId="{3CD8CA5B-D5DC-F24C-A786-83DCC31CAC7E}" srcOrd="2" destOrd="0" parTransId="{3D79506A-0FCB-6342-A8AC-A8D9D7C8AD85}" sibTransId="{0FD7EC07-E8C9-F84E-AF8E-0AB7F05305A7}"/>
    <dgm:cxn modelId="{A259F64D-A84A-264E-A244-989B63B40B67}" type="presOf" srcId="{3CD8CA5B-D5DC-F24C-A786-83DCC31CAC7E}" destId="{FEEFEA80-A89B-9748-90FB-9A09E2D03F66}" srcOrd="0" destOrd="0" presId="urn:microsoft.com/office/officeart/2005/8/layout/list1"/>
    <dgm:cxn modelId="{AF5C2433-017C-D44B-88A1-4BB4EDB4AD7B}" srcId="{7729A75A-0345-6A4D-8871-619A0205B03E}" destId="{4E029118-FE14-7344-80C9-E4209897E2C8}" srcOrd="1" destOrd="0" parTransId="{A567BC96-D711-E74E-B318-E776F57566E0}" sibTransId="{FB1EC80D-3739-F34E-839D-D02EB0C885E2}"/>
    <dgm:cxn modelId="{7638E2F9-DBE6-9944-9374-2B2336EEDCA5}" srcId="{1690CD10-811D-524A-A9DF-82BAB928324C}" destId="{67D5B08B-4567-D147-8536-7A1D20C1D3D7}" srcOrd="1" destOrd="0" parTransId="{E8C3D61B-3ED3-D744-9595-B34EAA052981}" sibTransId="{4FDC4988-8282-804C-AE8A-81871E231B89}"/>
    <dgm:cxn modelId="{333BFC37-250C-8B43-BF9E-EB5A12AAFBB4}" srcId="{7729A75A-0345-6A4D-8871-619A0205B03E}" destId="{FF56CE6C-3D8C-9B4A-B4B7-7F0782F08C68}" srcOrd="0" destOrd="0" parTransId="{3FDE7C25-A436-5542-9467-7B69C7B44A9A}" sibTransId="{954206BE-3D44-4D4A-A22F-E8C58E56ED79}"/>
    <dgm:cxn modelId="{95445F3D-2D5A-D54B-987E-3051683108E1}" type="presOf" srcId="{7729A75A-0345-6A4D-8871-619A0205B03E}" destId="{EF348A38-8D01-C145-9895-93B972870B11}" srcOrd="1" destOrd="0" presId="urn:microsoft.com/office/officeart/2005/8/layout/list1"/>
    <dgm:cxn modelId="{5D9AB04C-473B-AD40-B691-B3B22D4B9FDD}" type="presOf" srcId="{67D5B08B-4567-D147-8536-7A1D20C1D3D7}" destId="{896704D0-D4C9-D445-AAC9-F964AE7055B5}" srcOrd="0" destOrd="1" presId="urn:microsoft.com/office/officeart/2005/8/layout/list1"/>
    <dgm:cxn modelId="{681E896E-0C28-5A44-8600-BE3EBF6D8248}" type="presOf" srcId="{F164FF35-09A5-D245-B527-C5462AA17EA3}" destId="{D122209B-78AB-5D42-B5D3-9AA8867BA80F}" srcOrd="0" destOrd="0" presId="urn:microsoft.com/office/officeart/2005/8/layout/list1"/>
    <dgm:cxn modelId="{68A618F5-B525-D440-B1AD-3E541460288E}" srcId="{1690CD10-811D-524A-A9DF-82BAB928324C}" destId="{0B811A25-F6B4-634F-A680-C279F9D64F3F}" srcOrd="0" destOrd="0" parTransId="{37450B08-D3E4-7C45-A857-C8EC78D74B06}" sibTransId="{764AEE4A-1C62-5548-8B25-F7B7BB7352C4}"/>
    <dgm:cxn modelId="{B2239573-D897-244F-878D-46FEBE8374D3}" type="presOf" srcId="{FF56CE6C-3D8C-9B4A-B4B7-7F0782F08C68}" destId="{BB9CCADF-F197-E841-A256-5FF12A7F1CB7}" srcOrd="0" destOrd="0" presId="urn:microsoft.com/office/officeart/2005/8/layout/list1"/>
    <dgm:cxn modelId="{E03A7296-8031-6A4A-92C2-918F6ADA5E10}" type="presOf" srcId="{0B811A25-F6B4-634F-A680-C279F9D64F3F}" destId="{896704D0-D4C9-D445-AAC9-F964AE7055B5}" srcOrd="0" destOrd="0" presId="urn:microsoft.com/office/officeart/2005/8/layout/list1"/>
    <dgm:cxn modelId="{DD9A99C8-4584-B34C-AD7F-D4D83B183655}" type="presParOf" srcId="{D122209B-78AB-5D42-B5D3-9AA8867BA80F}" destId="{B4F20BFA-C0B6-AB45-8F6A-3CC2B6A1CE40}" srcOrd="0" destOrd="0" presId="urn:microsoft.com/office/officeart/2005/8/layout/list1"/>
    <dgm:cxn modelId="{69126CEB-BDFF-EC4B-BB02-F3914D9B2756}" type="presParOf" srcId="{B4F20BFA-C0B6-AB45-8F6A-3CC2B6A1CE40}" destId="{35EC420F-BFA1-3D48-AA60-A3330DA756D0}" srcOrd="0" destOrd="0" presId="urn:microsoft.com/office/officeart/2005/8/layout/list1"/>
    <dgm:cxn modelId="{59C96F08-9AA3-934D-9BFE-C41BCE87A0EB}" type="presParOf" srcId="{B4F20BFA-C0B6-AB45-8F6A-3CC2B6A1CE40}" destId="{EF348A38-8D01-C145-9895-93B972870B11}" srcOrd="1" destOrd="0" presId="urn:microsoft.com/office/officeart/2005/8/layout/list1"/>
    <dgm:cxn modelId="{7132A6AB-6DDF-FF43-BE59-A6CDA9CEE6EF}" type="presParOf" srcId="{D122209B-78AB-5D42-B5D3-9AA8867BA80F}" destId="{2CE7671A-900C-6249-902A-061E472BDEFC}" srcOrd="1" destOrd="0" presId="urn:microsoft.com/office/officeart/2005/8/layout/list1"/>
    <dgm:cxn modelId="{49FA32E0-549D-8844-A1A3-40541D0501B9}" type="presParOf" srcId="{D122209B-78AB-5D42-B5D3-9AA8867BA80F}" destId="{BB9CCADF-F197-E841-A256-5FF12A7F1CB7}" srcOrd="2" destOrd="0" presId="urn:microsoft.com/office/officeart/2005/8/layout/list1"/>
    <dgm:cxn modelId="{E2A5A96D-28AE-E549-8793-3438C1028E53}" type="presParOf" srcId="{D122209B-78AB-5D42-B5D3-9AA8867BA80F}" destId="{359DDE43-F5B1-6148-B548-40B1BFB964CB}" srcOrd="3" destOrd="0" presId="urn:microsoft.com/office/officeart/2005/8/layout/list1"/>
    <dgm:cxn modelId="{2C4F51AB-ED04-6B42-9E70-066FB1D19948}" type="presParOf" srcId="{D122209B-78AB-5D42-B5D3-9AA8867BA80F}" destId="{253399D0-A1FD-6A4F-BFDD-C2B60BB9A600}" srcOrd="4" destOrd="0" presId="urn:microsoft.com/office/officeart/2005/8/layout/list1"/>
    <dgm:cxn modelId="{C8294DE4-196E-854D-83B8-7FCF57DF4128}" type="presParOf" srcId="{253399D0-A1FD-6A4F-BFDD-C2B60BB9A600}" destId="{4B49B82F-BEEA-744F-AA20-BDCA199CA9E0}" srcOrd="0" destOrd="0" presId="urn:microsoft.com/office/officeart/2005/8/layout/list1"/>
    <dgm:cxn modelId="{E798FF6B-CACB-A747-A500-3547C852B3B8}" type="presParOf" srcId="{253399D0-A1FD-6A4F-BFDD-C2B60BB9A600}" destId="{20FE85AC-A1D6-0D4D-AA7B-7BC6476385E4}" srcOrd="1" destOrd="0" presId="urn:microsoft.com/office/officeart/2005/8/layout/list1"/>
    <dgm:cxn modelId="{3FFCAB6F-7CD0-B341-8523-15E564E443B3}" type="presParOf" srcId="{D122209B-78AB-5D42-B5D3-9AA8867BA80F}" destId="{BAEED0FA-7AE7-8E45-955D-440950A845D7}" srcOrd="5" destOrd="0" presId="urn:microsoft.com/office/officeart/2005/8/layout/list1"/>
    <dgm:cxn modelId="{5319804B-6E4A-2946-8EFC-6993C320D22A}" type="presParOf" srcId="{D122209B-78AB-5D42-B5D3-9AA8867BA80F}" destId="{896704D0-D4C9-D445-AAC9-F964AE7055B5}" srcOrd="6" destOrd="0" presId="urn:microsoft.com/office/officeart/2005/8/layout/list1"/>
    <dgm:cxn modelId="{1872B741-5BEE-3E48-831D-A83C90AF73CC}" type="presParOf" srcId="{D122209B-78AB-5D42-B5D3-9AA8867BA80F}" destId="{6BC7AC01-A6F5-6743-A2FD-B230721B26E2}" srcOrd="7" destOrd="0" presId="urn:microsoft.com/office/officeart/2005/8/layout/list1"/>
    <dgm:cxn modelId="{41E1B5E9-95A8-3F45-87E8-8EC005B7E879}" type="presParOf" srcId="{D122209B-78AB-5D42-B5D3-9AA8867BA80F}" destId="{2BBABFDC-148F-1D47-ABA8-D492F8247247}" srcOrd="8" destOrd="0" presId="urn:microsoft.com/office/officeart/2005/8/layout/list1"/>
    <dgm:cxn modelId="{6207CEDB-9DFE-CF45-8034-9AE04A2ECB74}" type="presParOf" srcId="{2BBABFDC-148F-1D47-ABA8-D492F8247247}" destId="{FEEFEA80-A89B-9748-90FB-9A09E2D03F66}" srcOrd="0" destOrd="0" presId="urn:microsoft.com/office/officeart/2005/8/layout/list1"/>
    <dgm:cxn modelId="{C7361ED3-AC57-7A4D-B994-0E56EE357DFB}" type="presParOf" srcId="{2BBABFDC-148F-1D47-ABA8-D492F8247247}" destId="{F1FDE0C0-275B-E84E-833A-D806FAC0479C}" srcOrd="1" destOrd="0" presId="urn:microsoft.com/office/officeart/2005/8/layout/list1"/>
    <dgm:cxn modelId="{403BDB77-5A11-DB4A-B09C-909662C46E76}" type="presParOf" srcId="{D122209B-78AB-5D42-B5D3-9AA8867BA80F}" destId="{52451AFE-0D33-8D41-96AF-5D06E0EC1741}" srcOrd="9" destOrd="0" presId="urn:microsoft.com/office/officeart/2005/8/layout/list1"/>
    <dgm:cxn modelId="{E1B73A9B-EAC4-3941-ACD7-4E345BB12748}" type="presParOf" srcId="{D122209B-78AB-5D42-B5D3-9AA8867BA80F}" destId="{529E2702-C49E-9449-BE9D-F47E03FDF7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0D6E8-AC45-4143-8085-282C236D198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264504-42CD-41D0-A2EF-C6C2B62D0A72}">
      <dgm:prSet phldrT="[Text]"/>
      <dgm:spPr/>
      <dgm:t>
        <a:bodyPr/>
        <a:lstStyle/>
        <a:p>
          <a:r>
            <a:rPr lang="en-US" dirty="0" smtClean="0"/>
            <a:t>Hebrews 1:1-2a </a:t>
          </a:r>
          <a:endParaRPr lang="en-US" dirty="0"/>
        </a:p>
      </dgm:t>
    </dgm:pt>
    <dgm:pt modelId="{F60E852B-D41F-4D28-A887-3E71219A85AB}" type="parTrans" cxnId="{0A1CC889-A45F-419A-9994-576928862CDD}">
      <dgm:prSet/>
      <dgm:spPr/>
      <dgm:t>
        <a:bodyPr/>
        <a:lstStyle/>
        <a:p>
          <a:endParaRPr lang="en-US"/>
        </a:p>
      </dgm:t>
    </dgm:pt>
    <dgm:pt modelId="{EC7A07B9-C818-46FC-959C-AD89FA219C2F}" type="sibTrans" cxnId="{0A1CC889-A45F-419A-9994-576928862CDD}">
      <dgm:prSet/>
      <dgm:spPr/>
      <dgm:t>
        <a:bodyPr/>
        <a:lstStyle/>
        <a:p>
          <a:endParaRPr lang="en-US"/>
        </a:p>
      </dgm:t>
    </dgm:pt>
    <dgm:pt modelId="{39532816-4763-428E-9A73-E5714D9C163E}">
      <dgm:prSet phldrT="[Text]"/>
      <dgm:spPr/>
      <dgm:t>
        <a:bodyPr/>
        <a:lstStyle/>
        <a:p>
          <a:r>
            <a:rPr lang="en-US" altLang="zh-TW" b="1" i="0" baseline="30000" dirty="0" smtClean="0"/>
            <a:t>1</a:t>
          </a:r>
          <a:r>
            <a:rPr lang="zh-TW" altLang="en-US" b="0" i="0" dirty="0" smtClean="0"/>
            <a:t>神 既 在 古 時 藉 著 眾 先 知 多 次 多 方 的 曉 諭 列 祖 ，</a:t>
          </a:r>
          <a:r>
            <a:rPr lang="en-US" altLang="zh-TW" b="1" i="0" baseline="30000" dirty="0" smtClean="0"/>
            <a:t>2 </a:t>
          </a:r>
          <a:r>
            <a:rPr lang="zh-TW" altLang="en-US" b="0" i="0" dirty="0" smtClean="0"/>
            <a:t>就 在 這 末 世 藉 著 他 兒 子 曉 諭 我 們 ； </a:t>
          </a:r>
          <a:endParaRPr lang="en-US" dirty="0"/>
        </a:p>
      </dgm:t>
    </dgm:pt>
    <dgm:pt modelId="{1BBB93A4-E894-433E-B0A0-4C14CD0E1E11}" type="parTrans" cxnId="{DCDE9675-CA0C-4EAC-9510-E5E9108D7CE2}">
      <dgm:prSet/>
      <dgm:spPr/>
      <dgm:t>
        <a:bodyPr/>
        <a:lstStyle/>
        <a:p>
          <a:endParaRPr lang="en-US"/>
        </a:p>
      </dgm:t>
    </dgm:pt>
    <dgm:pt modelId="{978134DD-2F40-48D7-8722-76316F64C621}" type="sibTrans" cxnId="{DCDE9675-CA0C-4EAC-9510-E5E9108D7CE2}">
      <dgm:prSet/>
      <dgm:spPr/>
      <dgm:t>
        <a:bodyPr/>
        <a:lstStyle/>
        <a:p>
          <a:endParaRPr lang="en-US"/>
        </a:p>
      </dgm:t>
    </dgm:pt>
    <dgm:pt modelId="{2143F729-4EF8-487F-89C0-1F7FE09308CD}">
      <dgm:prSet phldrT="[Text]"/>
      <dgm:spPr/>
      <dgm:t>
        <a:bodyPr/>
        <a:lstStyle/>
        <a:p>
          <a:r>
            <a:rPr lang="en-US" b="0" i="0" dirty="0" smtClean="0"/>
            <a:t>In the past God spoke to our ancestors through the prophets at many times and in various ways, </a:t>
          </a:r>
          <a:r>
            <a:rPr lang="en-US" b="1" i="0" baseline="30000" dirty="0" smtClean="0"/>
            <a:t>2 </a:t>
          </a:r>
          <a:r>
            <a:rPr lang="en-US" b="0" i="0" dirty="0" smtClean="0"/>
            <a:t>but in these last days he has spoken to us by his Son,</a:t>
          </a:r>
          <a:endParaRPr lang="en-US" dirty="0"/>
        </a:p>
      </dgm:t>
    </dgm:pt>
    <dgm:pt modelId="{6DD112AB-C8B1-49F3-8D7D-8CDD0FB6771E}" type="parTrans" cxnId="{6C113192-6262-4705-92AD-C93CCE8ED53C}">
      <dgm:prSet/>
      <dgm:spPr/>
      <dgm:t>
        <a:bodyPr/>
        <a:lstStyle/>
        <a:p>
          <a:endParaRPr lang="en-US"/>
        </a:p>
      </dgm:t>
    </dgm:pt>
    <dgm:pt modelId="{DBE996D3-B887-4C26-8AC8-FD508BAFCCC4}" type="sibTrans" cxnId="{6C113192-6262-4705-92AD-C93CCE8ED53C}">
      <dgm:prSet/>
      <dgm:spPr/>
      <dgm:t>
        <a:bodyPr/>
        <a:lstStyle/>
        <a:p>
          <a:endParaRPr lang="en-US"/>
        </a:p>
      </dgm:t>
    </dgm:pt>
    <dgm:pt modelId="{6E02F630-133B-4C13-ADB3-1927F06E770C}" type="pres">
      <dgm:prSet presAssocID="{0DF0D6E8-AC45-4143-8085-282C236D19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2F1E6B-1EE0-462F-A3DC-BEEB8D4E4352}" type="pres">
      <dgm:prSet presAssocID="{06264504-42CD-41D0-A2EF-C6C2B62D0A72}" presName="parentLin" presStyleCnt="0"/>
      <dgm:spPr/>
    </dgm:pt>
    <dgm:pt modelId="{EA4DC17F-D492-4BF9-AEBF-A540096CF22F}" type="pres">
      <dgm:prSet presAssocID="{06264504-42CD-41D0-A2EF-C6C2B62D0A7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7A43C5-3EC6-44CA-A9A8-5CC38272B878}" type="pres">
      <dgm:prSet presAssocID="{06264504-42CD-41D0-A2EF-C6C2B62D0A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FFA7A-F63D-4298-A3A1-801B287DE0B4}" type="pres">
      <dgm:prSet presAssocID="{06264504-42CD-41D0-A2EF-C6C2B62D0A72}" presName="negativeSpace" presStyleCnt="0"/>
      <dgm:spPr/>
    </dgm:pt>
    <dgm:pt modelId="{6C7105B0-AC8B-4F88-B656-2EFD427C8870}" type="pres">
      <dgm:prSet presAssocID="{06264504-42CD-41D0-A2EF-C6C2B62D0A7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B00E7C-5DD4-4EA0-8CD6-2A49F9CD90C5}" type="presOf" srcId="{06264504-42CD-41D0-A2EF-C6C2B62D0A72}" destId="{D97A43C5-3EC6-44CA-A9A8-5CC38272B878}" srcOrd="1" destOrd="0" presId="urn:microsoft.com/office/officeart/2005/8/layout/list1"/>
    <dgm:cxn modelId="{DCDE9675-CA0C-4EAC-9510-E5E9108D7CE2}" srcId="{06264504-42CD-41D0-A2EF-C6C2B62D0A72}" destId="{39532816-4763-428E-9A73-E5714D9C163E}" srcOrd="0" destOrd="0" parTransId="{1BBB93A4-E894-433E-B0A0-4C14CD0E1E11}" sibTransId="{978134DD-2F40-48D7-8722-76316F64C621}"/>
    <dgm:cxn modelId="{0A1CC889-A45F-419A-9994-576928862CDD}" srcId="{0DF0D6E8-AC45-4143-8085-282C236D1981}" destId="{06264504-42CD-41D0-A2EF-C6C2B62D0A72}" srcOrd="0" destOrd="0" parTransId="{F60E852B-D41F-4D28-A887-3E71219A85AB}" sibTransId="{EC7A07B9-C818-46FC-959C-AD89FA219C2F}"/>
    <dgm:cxn modelId="{0631ADE2-B25A-4016-8081-3D117CBDEAA1}" type="presOf" srcId="{2143F729-4EF8-487F-89C0-1F7FE09308CD}" destId="{6C7105B0-AC8B-4F88-B656-2EFD427C8870}" srcOrd="0" destOrd="1" presId="urn:microsoft.com/office/officeart/2005/8/layout/list1"/>
    <dgm:cxn modelId="{B3C16E6A-C26A-4B99-8A9C-5F2FC6CF3365}" type="presOf" srcId="{0DF0D6E8-AC45-4143-8085-282C236D1981}" destId="{6E02F630-133B-4C13-ADB3-1927F06E770C}" srcOrd="0" destOrd="0" presId="urn:microsoft.com/office/officeart/2005/8/layout/list1"/>
    <dgm:cxn modelId="{A80BFD39-E327-4DDF-AE12-60BC4791B0A2}" type="presOf" srcId="{06264504-42CD-41D0-A2EF-C6C2B62D0A72}" destId="{EA4DC17F-D492-4BF9-AEBF-A540096CF22F}" srcOrd="0" destOrd="0" presId="urn:microsoft.com/office/officeart/2005/8/layout/list1"/>
    <dgm:cxn modelId="{6C113192-6262-4705-92AD-C93CCE8ED53C}" srcId="{06264504-42CD-41D0-A2EF-C6C2B62D0A72}" destId="{2143F729-4EF8-487F-89C0-1F7FE09308CD}" srcOrd="1" destOrd="0" parTransId="{6DD112AB-C8B1-49F3-8D7D-8CDD0FB6771E}" sibTransId="{DBE996D3-B887-4C26-8AC8-FD508BAFCCC4}"/>
    <dgm:cxn modelId="{3AEC4401-EAF1-4D9D-A7DD-F05910039D23}" type="presOf" srcId="{39532816-4763-428E-9A73-E5714D9C163E}" destId="{6C7105B0-AC8B-4F88-B656-2EFD427C8870}" srcOrd="0" destOrd="0" presId="urn:microsoft.com/office/officeart/2005/8/layout/list1"/>
    <dgm:cxn modelId="{11E11417-0F43-47F9-9CF1-17FDE9D57C57}" type="presParOf" srcId="{6E02F630-133B-4C13-ADB3-1927F06E770C}" destId="{B72F1E6B-1EE0-462F-A3DC-BEEB8D4E4352}" srcOrd="0" destOrd="0" presId="urn:microsoft.com/office/officeart/2005/8/layout/list1"/>
    <dgm:cxn modelId="{CB7A25FF-0BAA-4B22-A973-E25AFFB32309}" type="presParOf" srcId="{B72F1E6B-1EE0-462F-A3DC-BEEB8D4E4352}" destId="{EA4DC17F-D492-4BF9-AEBF-A540096CF22F}" srcOrd="0" destOrd="0" presId="urn:microsoft.com/office/officeart/2005/8/layout/list1"/>
    <dgm:cxn modelId="{FBA15B81-FD77-454B-BE47-13F231BD7B5B}" type="presParOf" srcId="{B72F1E6B-1EE0-462F-A3DC-BEEB8D4E4352}" destId="{D97A43C5-3EC6-44CA-A9A8-5CC38272B878}" srcOrd="1" destOrd="0" presId="urn:microsoft.com/office/officeart/2005/8/layout/list1"/>
    <dgm:cxn modelId="{4A316F25-CBA0-4F42-8A7C-3A4ADA087DBF}" type="presParOf" srcId="{6E02F630-133B-4C13-ADB3-1927F06E770C}" destId="{A0AFFA7A-F63D-4298-A3A1-801B287DE0B4}" srcOrd="1" destOrd="0" presId="urn:microsoft.com/office/officeart/2005/8/layout/list1"/>
    <dgm:cxn modelId="{32BD804B-2739-4186-88B8-A5B3AF6B1B7D}" type="presParOf" srcId="{6E02F630-133B-4C13-ADB3-1927F06E770C}" destId="{6C7105B0-AC8B-4F88-B656-2EFD427C887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9938A3-C6F2-4F77-A544-E3D6FB9465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B683CB-4DE6-4A12-BC59-65B7EE8352F8}">
      <dgm:prSet phldrT="[Text]"/>
      <dgm:spPr/>
      <dgm:t>
        <a:bodyPr/>
        <a:lstStyle/>
        <a:p>
          <a:r>
            <a:rPr lang="en-US" dirty="0" smtClean="0"/>
            <a:t>John 1:1</a:t>
          </a:r>
          <a:endParaRPr lang="en-US" dirty="0"/>
        </a:p>
      </dgm:t>
    </dgm:pt>
    <dgm:pt modelId="{E7ADC8E1-DFD7-418F-8BA7-B61716F47251}" type="parTrans" cxnId="{74DFCC47-E232-4567-91B3-17540CA26F08}">
      <dgm:prSet/>
      <dgm:spPr/>
      <dgm:t>
        <a:bodyPr/>
        <a:lstStyle/>
        <a:p>
          <a:endParaRPr lang="en-US"/>
        </a:p>
      </dgm:t>
    </dgm:pt>
    <dgm:pt modelId="{F34A1DF3-0C5E-4273-B7E1-6B336D0CCAF9}" type="sibTrans" cxnId="{74DFCC47-E232-4567-91B3-17540CA26F08}">
      <dgm:prSet/>
      <dgm:spPr/>
      <dgm:t>
        <a:bodyPr/>
        <a:lstStyle/>
        <a:p>
          <a:endParaRPr lang="en-US"/>
        </a:p>
      </dgm:t>
    </dgm:pt>
    <dgm:pt modelId="{ECA5589D-8E4C-422F-BB56-465FBADD8C43}">
      <dgm:prSet phldrT="[Text]"/>
      <dgm:spPr/>
      <dgm:t>
        <a:bodyPr/>
        <a:lstStyle/>
        <a:p>
          <a:r>
            <a:rPr lang="zh-TW" altLang="en-US" b="0" i="0" dirty="0" smtClean="0"/>
            <a:t>太 初 有 道 ， 道 與 神 同 在 ， 道 就 是 神 。</a:t>
          </a:r>
          <a:endParaRPr lang="en-US" dirty="0"/>
        </a:p>
      </dgm:t>
    </dgm:pt>
    <dgm:pt modelId="{D31CF71B-915D-4752-91E0-5DAA975F296B}" type="parTrans" cxnId="{C801DA5F-6A3A-4638-9346-C14F65096083}">
      <dgm:prSet/>
      <dgm:spPr/>
      <dgm:t>
        <a:bodyPr/>
        <a:lstStyle/>
        <a:p>
          <a:endParaRPr lang="en-US"/>
        </a:p>
      </dgm:t>
    </dgm:pt>
    <dgm:pt modelId="{1801FBC7-FE70-497F-816F-D5DE96010A28}" type="sibTrans" cxnId="{C801DA5F-6A3A-4638-9346-C14F65096083}">
      <dgm:prSet/>
      <dgm:spPr/>
      <dgm:t>
        <a:bodyPr/>
        <a:lstStyle/>
        <a:p>
          <a:endParaRPr lang="en-US"/>
        </a:p>
      </dgm:t>
    </dgm:pt>
    <dgm:pt modelId="{A8205A07-69C1-4A67-951C-BB9D08242F1E}">
      <dgm:prSet phldrT="[Text]"/>
      <dgm:spPr/>
      <dgm:t>
        <a:bodyPr/>
        <a:lstStyle/>
        <a:p>
          <a:r>
            <a:rPr lang="en-US" b="0" i="0" dirty="0" smtClean="0"/>
            <a:t>In the beginning was the Word, and the Word was with God, and the Word was God.</a:t>
          </a:r>
          <a:endParaRPr lang="en-US" dirty="0"/>
        </a:p>
      </dgm:t>
    </dgm:pt>
    <dgm:pt modelId="{97260CE4-6FD6-45C8-A525-BC45B34B8E67}" type="parTrans" cxnId="{2870D0D8-7357-4DEF-A753-9F21CD082129}">
      <dgm:prSet/>
      <dgm:spPr/>
      <dgm:t>
        <a:bodyPr/>
        <a:lstStyle/>
        <a:p>
          <a:endParaRPr lang="en-US"/>
        </a:p>
      </dgm:t>
    </dgm:pt>
    <dgm:pt modelId="{9E0547B6-D1FB-45F9-8AA7-80826A067470}" type="sibTrans" cxnId="{2870D0D8-7357-4DEF-A753-9F21CD082129}">
      <dgm:prSet/>
      <dgm:spPr/>
      <dgm:t>
        <a:bodyPr/>
        <a:lstStyle/>
        <a:p>
          <a:endParaRPr lang="en-US"/>
        </a:p>
      </dgm:t>
    </dgm:pt>
    <dgm:pt modelId="{31A1E140-4AF2-41E9-BF78-442ABAA5E737}">
      <dgm:prSet phldrT="[Text]"/>
      <dgm:spPr/>
      <dgm:t>
        <a:bodyPr/>
        <a:lstStyle/>
        <a:p>
          <a:r>
            <a:rPr lang="en-US" dirty="0" smtClean="0"/>
            <a:t>John 1:18</a:t>
          </a:r>
          <a:endParaRPr lang="en-US" dirty="0"/>
        </a:p>
      </dgm:t>
    </dgm:pt>
    <dgm:pt modelId="{B2B84A9D-8679-42C9-8765-E56F024B2A8B}" type="parTrans" cxnId="{69747870-841A-4B80-8F76-465FDED77F10}">
      <dgm:prSet/>
      <dgm:spPr/>
      <dgm:t>
        <a:bodyPr/>
        <a:lstStyle/>
        <a:p>
          <a:endParaRPr lang="en-US"/>
        </a:p>
      </dgm:t>
    </dgm:pt>
    <dgm:pt modelId="{013A7EE9-2423-4992-A306-E6A1EBFDD2E8}" type="sibTrans" cxnId="{69747870-841A-4B80-8F76-465FDED77F10}">
      <dgm:prSet/>
      <dgm:spPr/>
      <dgm:t>
        <a:bodyPr/>
        <a:lstStyle/>
        <a:p>
          <a:endParaRPr lang="en-US"/>
        </a:p>
      </dgm:t>
    </dgm:pt>
    <dgm:pt modelId="{37B139F8-4B6E-43B5-A63C-742A6885676E}">
      <dgm:prSet phldrT="[Text]"/>
      <dgm:spPr/>
      <dgm:t>
        <a:bodyPr/>
        <a:lstStyle/>
        <a:p>
          <a:r>
            <a:rPr lang="zh-TW" altLang="en-US" b="0" i="0" dirty="0" smtClean="0"/>
            <a:t>從 來 沒 有 人 看 見 神 ， 只 有 在 父 懷 裡 的 獨 生 子 將 他 表 明 出 來 。</a:t>
          </a:r>
          <a:endParaRPr lang="en-US" dirty="0"/>
        </a:p>
      </dgm:t>
    </dgm:pt>
    <dgm:pt modelId="{D3E4F98D-54CB-4AD6-981E-E22FE1BEB566}" type="parTrans" cxnId="{64E047CB-84F2-4221-B5F4-778850F78ABB}">
      <dgm:prSet/>
      <dgm:spPr/>
      <dgm:t>
        <a:bodyPr/>
        <a:lstStyle/>
        <a:p>
          <a:endParaRPr lang="en-US"/>
        </a:p>
      </dgm:t>
    </dgm:pt>
    <dgm:pt modelId="{39C1A023-7BE0-441F-9E1E-01DFDC82BF2F}" type="sibTrans" cxnId="{64E047CB-84F2-4221-B5F4-778850F78ABB}">
      <dgm:prSet/>
      <dgm:spPr/>
      <dgm:t>
        <a:bodyPr/>
        <a:lstStyle/>
        <a:p>
          <a:endParaRPr lang="en-US"/>
        </a:p>
      </dgm:t>
    </dgm:pt>
    <dgm:pt modelId="{7663C923-CA33-4D57-8ADC-0AA303013D55}">
      <dgm:prSet phldrT="[Text]"/>
      <dgm:spPr/>
      <dgm:t>
        <a:bodyPr/>
        <a:lstStyle/>
        <a:p>
          <a:r>
            <a:rPr lang="en-US" b="0" i="0" dirty="0" smtClean="0"/>
            <a:t>No one has ever seen God, but the one and only Son, who is himself God and is in closest relationship with the Father, has made him known.</a:t>
          </a:r>
          <a:endParaRPr lang="en-US" dirty="0"/>
        </a:p>
      </dgm:t>
    </dgm:pt>
    <dgm:pt modelId="{1BAECCCB-9DAE-48F6-A27A-78C824ABEA60}" type="parTrans" cxnId="{859D598D-5FFC-42D5-8508-209D17356D40}">
      <dgm:prSet/>
      <dgm:spPr/>
      <dgm:t>
        <a:bodyPr/>
        <a:lstStyle/>
        <a:p>
          <a:endParaRPr lang="en-US"/>
        </a:p>
      </dgm:t>
    </dgm:pt>
    <dgm:pt modelId="{83284F92-351D-4C9A-B105-62A2CC6685A9}" type="sibTrans" cxnId="{859D598D-5FFC-42D5-8508-209D17356D40}">
      <dgm:prSet/>
      <dgm:spPr/>
      <dgm:t>
        <a:bodyPr/>
        <a:lstStyle/>
        <a:p>
          <a:endParaRPr lang="en-US"/>
        </a:p>
      </dgm:t>
    </dgm:pt>
    <dgm:pt modelId="{C64D81C3-525A-43BC-87BC-9479D5AFA569}" type="pres">
      <dgm:prSet presAssocID="{649938A3-C6F2-4F77-A544-E3D6FB9465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D2B85D-54F3-41D4-B037-A1EDD1283023}" type="pres">
      <dgm:prSet presAssocID="{ACB683CB-4DE6-4A12-BC59-65B7EE8352F8}" presName="parentLin" presStyleCnt="0"/>
      <dgm:spPr/>
    </dgm:pt>
    <dgm:pt modelId="{158D042F-A371-4119-A053-7B502805FB19}" type="pres">
      <dgm:prSet presAssocID="{ACB683CB-4DE6-4A12-BC59-65B7EE8352F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1BB2318-F392-4E82-8F5F-25CAF8E69CA7}" type="pres">
      <dgm:prSet presAssocID="{ACB683CB-4DE6-4A12-BC59-65B7EE8352F8}" presName="parentText" presStyleLbl="node1" presStyleIdx="0" presStyleCnt="2" custScaleX="503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6CAF3-EECF-4D7E-BC23-5C7E37476AE6}" type="pres">
      <dgm:prSet presAssocID="{ACB683CB-4DE6-4A12-BC59-65B7EE8352F8}" presName="negativeSpace" presStyleCnt="0"/>
      <dgm:spPr/>
    </dgm:pt>
    <dgm:pt modelId="{8E556AED-E842-47FD-AE8E-16DC40E47411}" type="pres">
      <dgm:prSet presAssocID="{ACB683CB-4DE6-4A12-BC59-65B7EE8352F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4DA4C-D76A-40EA-8D13-3C0E80F51CBA}" type="pres">
      <dgm:prSet presAssocID="{F34A1DF3-0C5E-4273-B7E1-6B336D0CCAF9}" presName="spaceBetweenRectangles" presStyleCnt="0"/>
      <dgm:spPr/>
    </dgm:pt>
    <dgm:pt modelId="{68806D73-4BDE-4AAC-ADA2-E99AA75A5316}" type="pres">
      <dgm:prSet presAssocID="{31A1E140-4AF2-41E9-BF78-442ABAA5E737}" presName="parentLin" presStyleCnt="0"/>
      <dgm:spPr/>
    </dgm:pt>
    <dgm:pt modelId="{17385080-5C92-4A9D-9869-F5C4AEFD17C3}" type="pres">
      <dgm:prSet presAssocID="{31A1E140-4AF2-41E9-BF78-442ABAA5E73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8A4FA5E-B944-4DC2-8E54-B28FF61A777C}" type="pres">
      <dgm:prSet presAssocID="{31A1E140-4AF2-41E9-BF78-442ABAA5E737}" presName="parentText" presStyleLbl="node1" presStyleIdx="1" presStyleCnt="2" custScaleX="503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97B8F-8D92-4417-B7C2-35C64F672C68}" type="pres">
      <dgm:prSet presAssocID="{31A1E140-4AF2-41E9-BF78-442ABAA5E737}" presName="negativeSpace" presStyleCnt="0"/>
      <dgm:spPr/>
    </dgm:pt>
    <dgm:pt modelId="{3898DD81-A2DB-48F2-BDD3-709DD228C827}" type="pres">
      <dgm:prSet presAssocID="{31A1E140-4AF2-41E9-BF78-442ABAA5E73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0854D-E933-4F55-873A-AF5C10134746}" type="presOf" srcId="{37B139F8-4B6E-43B5-A63C-742A6885676E}" destId="{3898DD81-A2DB-48F2-BDD3-709DD228C827}" srcOrd="0" destOrd="0" presId="urn:microsoft.com/office/officeart/2005/8/layout/list1"/>
    <dgm:cxn modelId="{859D598D-5FFC-42D5-8508-209D17356D40}" srcId="{31A1E140-4AF2-41E9-BF78-442ABAA5E737}" destId="{7663C923-CA33-4D57-8ADC-0AA303013D55}" srcOrd="1" destOrd="0" parTransId="{1BAECCCB-9DAE-48F6-A27A-78C824ABEA60}" sibTransId="{83284F92-351D-4C9A-B105-62A2CC6685A9}"/>
    <dgm:cxn modelId="{38931927-7111-4DFF-8927-ABF8404B9B78}" type="presOf" srcId="{A8205A07-69C1-4A67-951C-BB9D08242F1E}" destId="{8E556AED-E842-47FD-AE8E-16DC40E47411}" srcOrd="0" destOrd="1" presId="urn:microsoft.com/office/officeart/2005/8/layout/list1"/>
    <dgm:cxn modelId="{2674168F-505F-4ADD-9D90-473CDB5E9598}" type="presOf" srcId="{31A1E140-4AF2-41E9-BF78-442ABAA5E737}" destId="{17385080-5C92-4A9D-9869-F5C4AEFD17C3}" srcOrd="0" destOrd="0" presId="urn:microsoft.com/office/officeart/2005/8/layout/list1"/>
    <dgm:cxn modelId="{BE9241FE-419A-48A5-ABFF-8035B9DD0641}" type="presOf" srcId="{649938A3-C6F2-4F77-A544-E3D6FB9465CA}" destId="{C64D81C3-525A-43BC-87BC-9479D5AFA569}" srcOrd="0" destOrd="0" presId="urn:microsoft.com/office/officeart/2005/8/layout/list1"/>
    <dgm:cxn modelId="{69747870-841A-4B80-8F76-465FDED77F10}" srcId="{649938A3-C6F2-4F77-A544-E3D6FB9465CA}" destId="{31A1E140-4AF2-41E9-BF78-442ABAA5E737}" srcOrd="1" destOrd="0" parTransId="{B2B84A9D-8679-42C9-8765-E56F024B2A8B}" sibTransId="{013A7EE9-2423-4992-A306-E6A1EBFDD2E8}"/>
    <dgm:cxn modelId="{2870D0D8-7357-4DEF-A753-9F21CD082129}" srcId="{ACB683CB-4DE6-4A12-BC59-65B7EE8352F8}" destId="{A8205A07-69C1-4A67-951C-BB9D08242F1E}" srcOrd="1" destOrd="0" parTransId="{97260CE4-6FD6-45C8-A525-BC45B34B8E67}" sibTransId="{9E0547B6-D1FB-45F9-8AA7-80826A067470}"/>
    <dgm:cxn modelId="{74DFCC47-E232-4567-91B3-17540CA26F08}" srcId="{649938A3-C6F2-4F77-A544-E3D6FB9465CA}" destId="{ACB683CB-4DE6-4A12-BC59-65B7EE8352F8}" srcOrd="0" destOrd="0" parTransId="{E7ADC8E1-DFD7-418F-8BA7-B61716F47251}" sibTransId="{F34A1DF3-0C5E-4273-B7E1-6B336D0CCAF9}"/>
    <dgm:cxn modelId="{82E55407-5C15-47F4-AA97-82E1FD07F26A}" type="presOf" srcId="{7663C923-CA33-4D57-8ADC-0AA303013D55}" destId="{3898DD81-A2DB-48F2-BDD3-709DD228C827}" srcOrd="0" destOrd="1" presId="urn:microsoft.com/office/officeart/2005/8/layout/list1"/>
    <dgm:cxn modelId="{0D7BBF8B-5C70-474D-AE30-810B50E71309}" type="presOf" srcId="{31A1E140-4AF2-41E9-BF78-442ABAA5E737}" destId="{B8A4FA5E-B944-4DC2-8E54-B28FF61A777C}" srcOrd="1" destOrd="0" presId="urn:microsoft.com/office/officeart/2005/8/layout/list1"/>
    <dgm:cxn modelId="{64E047CB-84F2-4221-B5F4-778850F78ABB}" srcId="{31A1E140-4AF2-41E9-BF78-442ABAA5E737}" destId="{37B139F8-4B6E-43B5-A63C-742A6885676E}" srcOrd="0" destOrd="0" parTransId="{D3E4F98D-54CB-4AD6-981E-E22FE1BEB566}" sibTransId="{39C1A023-7BE0-441F-9E1E-01DFDC82BF2F}"/>
    <dgm:cxn modelId="{BC23BF12-3E8D-491D-B783-FA08DD4892E7}" type="presOf" srcId="{ECA5589D-8E4C-422F-BB56-465FBADD8C43}" destId="{8E556AED-E842-47FD-AE8E-16DC40E47411}" srcOrd="0" destOrd="0" presId="urn:microsoft.com/office/officeart/2005/8/layout/list1"/>
    <dgm:cxn modelId="{E1ED2BF5-77A8-43E9-8BC4-FD4A13BE1670}" type="presOf" srcId="{ACB683CB-4DE6-4A12-BC59-65B7EE8352F8}" destId="{F1BB2318-F392-4E82-8F5F-25CAF8E69CA7}" srcOrd="1" destOrd="0" presId="urn:microsoft.com/office/officeart/2005/8/layout/list1"/>
    <dgm:cxn modelId="{C801DA5F-6A3A-4638-9346-C14F65096083}" srcId="{ACB683CB-4DE6-4A12-BC59-65B7EE8352F8}" destId="{ECA5589D-8E4C-422F-BB56-465FBADD8C43}" srcOrd="0" destOrd="0" parTransId="{D31CF71B-915D-4752-91E0-5DAA975F296B}" sibTransId="{1801FBC7-FE70-497F-816F-D5DE96010A28}"/>
    <dgm:cxn modelId="{378EFDF8-9B94-4FF0-8405-46D7C7C0DF98}" type="presOf" srcId="{ACB683CB-4DE6-4A12-BC59-65B7EE8352F8}" destId="{158D042F-A371-4119-A053-7B502805FB19}" srcOrd="0" destOrd="0" presId="urn:microsoft.com/office/officeart/2005/8/layout/list1"/>
    <dgm:cxn modelId="{474CD090-B41E-4945-B7C9-CF44EA5E64E9}" type="presParOf" srcId="{C64D81C3-525A-43BC-87BC-9479D5AFA569}" destId="{42D2B85D-54F3-41D4-B037-A1EDD1283023}" srcOrd="0" destOrd="0" presId="urn:microsoft.com/office/officeart/2005/8/layout/list1"/>
    <dgm:cxn modelId="{B90235DB-D25F-4D46-8190-DCBF8E3D7958}" type="presParOf" srcId="{42D2B85D-54F3-41D4-B037-A1EDD1283023}" destId="{158D042F-A371-4119-A053-7B502805FB19}" srcOrd="0" destOrd="0" presId="urn:microsoft.com/office/officeart/2005/8/layout/list1"/>
    <dgm:cxn modelId="{A4EDA886-EBEA-4E26-AE8E-73BA78629B2F}" type="presParOf" srcId="{42D2B85D-54F3-41D4-B037-A1EDD1283023}" destId="{F1BB2318-F392-4E82-8F5F-25CAF8E69CA7}" srcOrd="1" destOrd="0" presId="urn:microsoft.com/office/officeart/2005/8/layout/list1"/>
    <dgm:cxn modelId="{4A27CF28-55EF-4BA1-AFBD-37B8930FF127}" type="presParOf" srcId="{C64D81C3-525A-43BC-87BC-9479D5AFA569}" destId="{F4C6CAF3-EECF-4D7E-BC23-5C7E37476AE6}" srcOrd="1" destOrd="0" presId="urn:microsoft.com/office/officeart/2005/8/layout/list1"/>
    <dgm:cxn modelId="{A5E9B88C-301C-4EA3-A58D-FB49A6C9ADFB}" type="presParOf" srcId="{C64D81C3-525A-43BC-87BC-9479D5AFA569}" destId="{8E556AED-E842-47FD-AE8E-16DC40E47411}" srcOrd="2" destOrd="0" presId="urn:microsoft.com/office/officeart/2005/8/layout/list1"/>
    <dgm:cxn modelId="{967EB5F2-037F-48C0-9F8B-D852461A9328}" type="presParOf" srcId="{C64D81C3-525A-43BC-87BC-9479D5AFA569}" destId="{5164DA4C-D76A-40EA-8D13-3C0E80F51CBA}" srcOrd="3" destOrd="0" presId="urn:microsoft.com/office/officeart/2005/8/layout/list1"/>
    <dgm:cxn modelId="{42BEE25A-1BFC-4992-B2ED-5512BB527889}" type="presParOf" srcId="{C64D81C3-525A-43BC-87BC-9479D5AFA569}" destId="{68806D73-4BDE-4AAC-ADA2-E99AA75A5316}" srcOrd="4" destOrd="0" presId="urn:microsoft.com/office/officeart/2005/8/layout/list1"/>
    <dgm:cxn modelId="{6F86D23F-20D6-49E7-8CF5-9B69C766F574}" type="presParOf" srcId="{68806D73-4BDE-4AAC-ADA2-E99AA75A5316}" destId="{17385080-5C92-4A9D-9869-F5C4AEFD17C3}" srcOrd="0" destOrd="0" presId="urn:microsoft.com/office/officeart/2005/8/layout/list1"/>
    <dgm:cxn modelId="{01C125C3-AC30-483B-8C95-2DE8018CBA7C}" type="presParOf" srcId="{68806D73-4BDE-4AAC-ADA2-E99AA75A5316}" destId="{B8A4FA5E-B944-4DC2-8E54-B28FF61A777C}" srcOrd="1" destOrd="0" presId="urn:microsoft.com/office/officeart/2005/8/layout/list1"/>
    <dgm:cxn modelId="{629E905F-CF34-4C24-AEEB-1CEF7024477C}" type="presParOf" srcId="{C64D81C3-525A-43BC-87BC-9479D5AFA569}" destId="{E9097B8F-8D92-4417-B7C2-35C64F672C68}" srcOrd="5" destOrd="0" presId="urn:microsoft.com/office/officeart/2005/8/layout/list1"/>
    <dgm:cxn modelId="{19C5F2E8-7885-4105-A05E-E4181BE26DB3}" type="presParOf" srcId="{C64D81C3-525A-43BC-87BC-9479D5AFA569}" destId="{3898DD81-A2DB-48F2-BDD3-709DD228C82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ED59F1-4049-404C-BC02-0F1A11177FC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572108-AE7B-443A-996F-8E2439459BB4}">
      <dgm:prSet phldrT="[Text]"/>
      <dgm:spPr/>
      <dgm:t>
        <a:bodyPr/>
        <a:lstStyle/>
        <a:p>
          <a:r>
            <a:rPr lang="en-US" altLang="zh-TW" b="1" i="0" baseline="30000" dirty="0" smtClean="0"/>
            <a:t>16 </a:t>
          </a:r>
          <a:r>
            <a:rPr lang="zh-TW" altLang="en-US" b="0" i="0" dirty="0" smtClean="0"/>
            <a:t>聖 經 都 是 神 所 默 示 的  ， 於 教 訓 、 督 責 、 使 人 歸 正 、 教 導 人 學 義 都 是 有 益 的 ，</a:t>
          </a:r>
          <a:r>
            <a:rPr lang="en-US" altLang="zh-TW" b="1" i="0" baseline="30000" dirty="0" smtClean="0"/>
            <a:t>17 </a:t>
          </a:r>
          <a:r>
            <a:rPr lang="zh-TW" altLang="en-US" b="0" i="0" dirty="0" smtClean="0"/>
            <a:t>叫 屬 神 的 人 得 以 完 全 ， 預 備 行 各 樣 的 善 事 。</a:t>
          </a:r>
          <a:r>
            <a:rPr lang="en-US" altLang="zh-TW" b="0" i="0" dirty="0" smtClean="0"/>
            <a:t>2 Tim 3:16</a:t>
          </a:r>
        </a:p>
        <a:p>
          <a:r>
            <a:rPr lang="en-US" b="1" i="0" baseline="30000" dirty="0" smtClean="0"/>
            <a:t>16 </a:t>
          </a:r>
          <a:r>
            <a:rPr lang="en-US" b="0" i="0" dirty="0" smtClean="0"/>
            <a:t>All Scripture is God-breathed and is useful for teaching, rebuking, correcting and training in righteousness, </a:t>
          </a:r>
          <a:r>
            <a:rPr lang="en-US" b="1" i="0" baseline="30000" dirty="0" smtClean="0"/>
            <a:t>17 </a:t>
          </a:r>
          <a:r>
            <a:rPr lang="en-US" b="0" i="0" dirty="0" smtClean="0"/>
            <a:t>so that the servant of God</a:t>
          </a:r>
          <a:r>
            <a:rPr lang="en-US" b="1" i="0" baseline="30000" dirty="0" smtClean="0"/>
            <a:t>[</a:t>
          </a:r>
          <a:r>
            <a:rPr lang="en-US" b="1" i="0" baseline="30000" dirty="0" smtClean="0">
              <a:hlinkClick xmlns:r="http://schemas.openxmlformats.org/officeDocument/2006/relationships" r:id="rId1" tooltip="See footnote a"/>
            </a:rPr>
            <a:t>a</a:t>
          </a:r>
          <a:r>
            <a:rPr lang="en-US" b="1" i="0" baseline="30000" dirty="0" smtClean="0"/>
            <a:t>]</a:t>
          </a:r>
          <a:r>
            <a:rPr lang="en-US" b="0" i="0" dirty="0" smtClean="0"/>
            <a:t> may be thoroughly equipped for every good work.</a:t>
          </a:r>
          <a:endParaRPr lang="en-US" dirty="0"/>
        </a:p>
      </dgm:t>
    </dgm:pt>
    <dgm:pt modelId="{647D2B3A-0858-43C9-BA59-5AA3919AC408}" type="parTrans" cxnId="{DA818AC3-0A2D-45D9-B6AD-E651AAC62999}">
      <dgm:prSet/>
      <dgm:spPr/>
      <dgm:t>
        <a:bodyPr/>
        <a:lstStyle/>
        <a:p>
          <a:endParaRPr lang="en-US"/>
        </a:p>
      </dgm:t>
    </dgm:pt>
    <dgm:pt modelId="{15F7AE3C-7F2D-452F-9741-489C2568A156}" type="sibTrans" cxnId="{DA818AC3-0A2D-45D9-B6AD-E651AAC62999}">
      <dgm:prSet/>
      <dgm:spPr/>
      <dgm:t>
        <a:bodyPr/>
        <a:lstStyle/>
        <a:p>
          <a:endParaRPr lang="en-US"/>
        </a:p>
      </dgm:t>
    </dgm:pt>
    <dgm:pt modelId="{8A1BE20C-43B0-458A-A66B-36195CAF17DE}" type="pres">
      <dgm:prSet presAssocID="{87ED59F1-4049-404C-BC02-0F1A11177F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0DEF2C-51D1-47B4-9259-7045D61BB0E5}" type="pres">
      <dgm:prSet presAssocID="{64572108-AE7B-443A-996F-8E2439459BB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5B47FC-96D3-488B-99D2-3FBEF167ADAA}" type="presOf" srcId="{87ED59F1-4049-404C-BC02-0F1A11177FCF}" destId="{8A1BE20C-43B0-458A-A66B-36195CAF17DE}" srcOrd="0" destOrd="0" presId="urn:microsoft.com/office/officeart/2005/8/layout/vList2"/>
    <dgm:cxn modelId="{2078C6FD-B766-43B1-A349-9DA10244C7FC}" type="presOf" srcId="{64572108-AE7B-443A-996F-8E2439459BB4}" destId="{820DEF2C-51D1-47B4-9259-7045D61BB0E5}" srcOrd="0" destOrd="0" presId="urn:microsoft.com/office/officeart/2005/8/layout/vList2"/>
    <dgm:cxn modelId="{DA818AC3-0A2D-45D9-B6AD-E651AAC62999}" srcId="{87ED59F1-4049-404C-BC02-0F1A11177FCF}" destId="{64572108-AE7B-443A-996F-8E2439459BB4}" srcOrd="0" destOrd="0" parTransId="{647D2B3A-0858-43C9-BA59-5AA3919AC408}" sibTransId="{15F7AE3C-7F2D-452F-9741-489C2568A156}"/>
    <dgm:cxn modelId="{00E2C5DC-F4A5-4849-A35F-254765EA18C2}" type="presParOf" srcId="{8A1BE20C-43B0-458A-A66B-36195CAF17DE}" destId="{820DEF2C-51D1-47B4-9259-7045D61BB0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86ABB5-899F-4672-8395-9F5B73ADD1D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F09B9-E873-4170-9F5C-4C2B29B1E691}">
      <dgm:prSet phldrT="[Text]"/>
      <dgm:spPr/>
      <dgm:t>
        <a:bodyPr/>
        <a:lstStyle/>
        <a:p>
          <a:r>
            <a:rPr lang="en-US" dirty="0" smtClean="0"/>
            <a:t>Bible</a:t>
          </a:r>
          <a:endParaRPr lang="en-US" dirty="0"/>
        </a:p>
      </dgm:t>
    </dgm:pt>
    <dgm:pt modelId="{82FD2348-BF77-4743-AD2E-DA21C959913A}" type="parTrans" cxnId="{CD752BB4-6BD1-4987-B0AB-857B40BBA68F}">
      <dgm:prSet/>
      <dgm:spPr/>
      <dgm:t>
        <a:bodyPr/>
        <a:lstStyle/>
        <a:p>
          <a:endParaRPr lang="en-US"/>
        </a:p>
      </dgm:t>
    </dgm:pt>
    <dgm:pt modelId="{900CF209-DB95-4F94-93A1-26F9544C2209}" type="sibTrans" cxnId="{CD752BB4-6BD1-4987-B0AB-857B40BBA68F}">
      <dgm:prSet/>
      <dgm:spPr/>
      <dgm:t>
        <a:bodyPr/>
        <a:lstStyle/>
        <a:p>
          <a:endParaRPr lang="en-US"/>
        </a:p>
      </dgm:t>
    </dgm:pt>
    <dgm:pt modelId="{95491147-D163-4CAF-AADE-03BB40BEB371}">
      <dgm:prSet phldrT="[Text]"/>
      <dgm:spPr/>
      <dgm:t>
        <a:bodyPr/>
        <a:lstStyle/>
        <a:p>
          <a:r>
            <a:rPr lang="en-US" dirty="0" smtClean="0"/>
            <a:t>Circumstance / Experience</a:t>
          </a:r>
          <a:endParaRPr lang="en-US" dirty="0"/>
        </a:p>
      </dgm:t>
    </dgm:pt>
    <dgm:pt modelId="{C3EB8025-B33E-45C6-BBE8-9901BE6862D7}" type="parTrans" cxnId="{EB12B3EB-ADB4-469E-8E67-D99DE81A2E25}">
      <dgm:prSet/>
      <dgm:spPr/>
      <dgm:t>
        <a:bodyPr/>
        <a:lstStyle/>
        <a:p>
          <a:endParaRPr lang="en-US"/>
        </a:p>
      </dgm:t>
    </dgm:pt>
    <dgm:pt modelId="{116E9B4D-9E37-4417-AAD3-8EF03A55BAA4}" type="sibTrans" cxnId="{EB12B3EB-ADB4-469E-8E67-D99DE81A2E25}">
      <dgm:prSet/>
      <dgm:spPr/>
      <dgm:t>
        <a:bodyPr/>
        <a:lstStyle/>
        <a:p>
          <a:endParaRPr lang="en-US"/>
        </a:p>
      </dgm:t>
    </dgm:pt>
    <dgm:pt modelId="{9CF9A215-FC49-4AD4-975F-C7819C86C3EC}">
      <dgm:prSet phldrT="[Text]"/>
      <dgm:spPr/>
      <dgm:t>
        <a:bodyPr/>
        <a:lstStyle/>
        <a:p>
          <a:r>
            <a:rPr lang="en-US" dirty="0" smtClean="0"/>
            <a:t>Others (Sermon, sharing, books, …)</a:t>
          </a:r>
          <a:endParaRPr lang="en-US" dirty="0"/>
        </a:p>
      </dgm:t>
    </dgm:pt>
    <dgm:pt modelId="{8F10B52F-0F47-497F-9A7C-880E5B20A801}" type="parTrans" cxnId="{3E8690AA-9B67-430D-950B-E51C8C04064B}">
      <dgm:prSet/>
      <dgm:spPr/>
      <dgm:t>
        <a:bodyPr/>
        <a:lstStyle/>
        <a:p>
          <a:endParaRPr lang="en-US"/>
        </a:p>
      </dgm:t>
    </dgm:pt>
    <dgm:pt modelId="{497F315E-DBA0-4F0B-852A-E1DF49458623}" type="sibTrans" cxnId="{3E8690AA-9B67-430D-950B-E51C8C04064B}">
      <dgm:prSet/>
      <dgm:spPr/>
      <dgm:t>
        <a:bodyPr/>
        <a:lstStyle/>
        <a:p>
          <a:endParaRPr lang="en-US"/>
        </a:p>
      </dgm:t>
    </dgm:pt>
    <dgm:pt modelId="{353BF0EF-C235-4918-8E0A-F4AEFEE198F6}">
      <dgm:prSet phldrT="[Text]"/>
      <dgm:spPr/>
      <dgm:t>
        <a:bodyPr/>
        <a:lstStyle/>
        <a:p>
          <a:r>
            <a:rPr lang="en-US" dirty="0" smtClean="0"/>
            <a:t>Holy Spirit (Worship)</a:t>
          </a:r>
          <a:endParaRPr lang="en-US" dirty="0"/>
        </a:p>
      </dgm:t>
    </dgm:pt>
    <dgm:pt modelId="{A3055728-2FDC-4CA6-9CA7-0C6610C3598E}" type="parTrans" cxnId="{BAFDA925-FAD6-4B91-870E-7C25A25D5498}">
      <dgm:prSet/>
      <dgm:spPr/>
      <dgm:t>
        <a:bodyPr/>
        <a:lstStyle/>
        <a:p>
          <a:endParaRPr lang="en-US"/>
        </a:p>
      </dgm:t>
    </dgm:pt>
    <dgm:pt modelId="{3CD22C99-0120-472A-A7A2-2B07EC654705}" type="sibTrans" cxnId="{BAFDA925-FAD6-4B91-870E-7C25A25D5498}">
      <dgm:prSet/>
      <dgm:spPr/>
      <dgm:t>
        <a:bodyPr/>
        <a:lstStyle/>
        <a:p>
          <a:endParaRPr lang="en-US"/>
        </a:p>
      </dgm:t>
    </dgm:pt>
    <dgm:pt modelId="{E4A69DA9-7FC6-4F3E-8D54-4B85718C5BAA}" type="pres">
      <dgm:prSet presAssocID="{DE86ABB5-899F-4672-8395-9F5B73ADD1D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3B76DD-D90B-4B31-8280-4F0660823D9C}" type="pres">
      <dgm:prSet presAssocID="{C86F09B9-E873-4170-9F5C-4C2B29B1E691}" presName="root1" presStyleCnt="0"/>
      <dgm:spPr/>
    </dgm:pt>
    <dgm:pt modelId="{48924F8D-5519-407F-A242-F15080D29829}" type="pres">
      <dgm:prSet presAssocID="{C86F09B9-E873-4170-9F5C-4C2B29B1E691}" presName="LevelOneTextNode" presStyleLbl="node0" presStyleIdx="0" presStyleCnt="1" custScaleY="81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13A82B-1477-4A5A-B1E1-2EF658152ABC}" type="pres">
      <dgm:prSet presAssocID="{C86F09B9-E873-4170-9F5C-4C2B29B1E691}" presName="level2hierChild" presStyleCnt="0"/>
      <dgm:spPr/>
    </dgm:pt>
    <dgm:pt modelId="{B17D9494-71A9-4086-94DC-9FFEE2615A83}" type="pres">
      <dgm:prSet presAssocID="{C3EB8025-B33E-45C6-BBE8-9901BE6862D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D375B61-7B75-4DA4-8CD7-82B7F323FEE7}" type="pres">
      <dgm:prSet presAssocID="{C3EB8025-B33E-45C6-BBE8-9901BE6862D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5241577-F275-4386-85FD-ED857401C8A6}" type="pres">
      <dgm:prSet presAssocID="{95491147-D163-4CAF-AADE-03BB40BEB371}" presName="root2" presStyleCnt="0"/>
      <dgm:spPr/>
    </dgm:pt>
    <dgm:pt modelId="{A5842143-9F31-4D64-BD32-C3A03A9CCBE9}" type="pres">
      <dgm:prSet presAssocID="{95491147-D163-4CAF-AADE-03BB40BEB371}" presName="LevelTwoTextNode" presStyleLbl="node2" presStyleIdx="0" presStyleCnt="3" custScaleX="125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A8DA3E-3C8A-4EF7-B23E-D76273833ADE}" type="pres">
      <dgm:prSet presAssocID="{95491147-D163-4CAF-AADE-03BB40BEB371}" presName="level3hierChild" presStyleCnt="0"/>
      <dgm:spPr/>
    </dgm:pt>
    <dgm:pt modelId="{0AE11B0C-2D94-496C-807B-B21CAF24B2A4}" type="pres">
      <dgm:prSet presAssocID="{8F10B52F-0F47-497F-9A7C-880E5B20A80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066741C-600E-453D-ADAC-B4488DA5DEF7}" type="pres">
      <dgm:prSet presAssocID="{8F10B52F-0F47-497F-9A7C-880E5B20A80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7285ABE-8ACE-48FF-97DC-6A4668E5AC70}" type="pres">
      <dgm:prSet presAssocID="{9CF9A215-FC49-4AD4-975F-C7819C86C3EC}" presName="root2" presStyleCnt="0"/>
      <dgm:spPr/>
    </dgm:pt>
    <dgm:pt modelId="{BD9F840B-91F8-4C6D-8021-DE39D1BC3A24}" type="pres">
      <dgm:prSet presAssocID="{9CF9A215-FC49-4AD4-975F-C7819C86C3EC}" presName="LevelTwoTextNode" presStyleLbl="node2" presStyleIdx="1" presStyleCnt="3" custScaleX="125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45BEC1-20A3-4409-8343-2CB3247A5F07}" type="pres">
      <dgm:prSet presAssocID="{9CF9A215-FC49-4AD4-975F-C7819C86C3EC}" presName="level3hierChild" presStyleCnt="0"/>
      <dgm:spPr/>
    </dgm:pt>
    <dgm:pt modelId="{00D78565-761E-4ACD-9F1D-3F976268789D}" type="pres">
      <dgm:prSet presAssocID="{A3055728-2FDC-4CA6-9CA7-0C6610C3598E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6ECFA14-9CA9-47D7-BBE9-F897776BBBB2}" type="pres">
      <dgm:prSet presAssocID="{A3055728-2FDC-4CA6-9CA7-0C6610C3598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1061935-42FD-437B-ACD1-4FD0CCEB05D7}" type="pres">
      <dgm:prSet presAssocID="{353BF0EF-C235-4918-8E0A-F4AEFEE198F6}" presName="root2" presStyleCnt="0"/>
      <dgm:spPr/>
    </dgm:pt>
    <dgm:pt modelId="{E17274FB-5536-4E53-850F-04E32681D8E2}" type="pres">
      <dgm:prSet presAssocID="{353BF0EF-C235-4918-8E0A-F4AEFEE198F6}" presName="LevelTwoTextNode" presStyleLbl="node2" presStyleIdx="2" presStyleCnt="3" custScaleX="125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046E7D-B606-42BF-BF7F-ACF0ECD3C591}" type="pres">
      <dgm:prSet presAssocID="{353BF0EF-C235-4918-8E0A-F4AEFEE198F6}" presName="level3hierChild" presStyleCnt="0"/>
      <dgm:spPr/>
    </dgm:pt>
  </dgm:ptLst>
  <dgm:cxnLst>
    <dgm:cxn modelId="{8C0BBAF7-4443-4979-8EAB-B6F50F8399FC}" type="presOf" srcId="{A3055728-2FDC-4CA6-9CA7-0C6610C3598E}" destId="{C6ECFA14-9CA9-47D7-BBE9-F897776BBBB2}" srcOrd="1" destOrd="0" presId="urn:microsoft.com/office/officeart/2008/layout/HorizontalMultiLevelHierarchy"/>
    <dgm:cxn modelId="{EB12B3EB-ADB4-469E-8E67-D99DE81A2E25}" srcId="{C86F09B9-E873-4170-9F5C-4C2B29B1E691}" destId="{95491147-D163-4CAF-AADE-03BB40BEB371}" srcOrd="0" destOrd="0" parTransId="{C3EB8025-B33E-45C6-BBE8-9901BE6862D7}" sibTransId="{116E9B4D-9E37-4417-AAD3-8EF03A55BAA4}"/>
    <dgm:cxn modelId="{2D241609-8925-4220-90EF-F61194A66623}" type="presOf" srcId="{353BF0EF-C235-4918-8E0A-F4AEFEE198F6}" destId="{E17274FB-5536-4E53-850F-04E32681D8E2}" srcOrd="0" destOrd="0" presId="urn:microsoft.com/office/officeart/2008/layout/HorizontalMultiLevelHierarchy"/>
    <dgm:cxn modelId="{3E8690AA-9B67-430D-950B-E51C8C04064B}" srcId="{C86F09B9-E873-4170-9F5C-4C2B29B1E691}" destId="{9CF9A215-FC49-4AD4-975F-C7819C86C3EC}" srcOrd="1" destOrd="0" parTransId="{8F10B52F-0F47-497F-9A7C-880E5B20A801}" sibTransId="{497F315E-DBA0-4F0B-852A-E1DF49458623}"/>
    <dgm:cxn modelId="{83A1D775-8DF1-40AA-8E2A-98435BF55F0B}" type="presOf" srcId="{C86F09B9-E873-4170-9F5C-4C2B29B1E691}" destId="{48924F8D-5519-407F-A242-F15080D29829}" srcOrd="0" destOrd="0" presId="urn:microsoft.com/office/officeart/2008/layout/HorizontalMultiLevelHierarchy"/>
    <dgm:cxn modelId="{9AACAB7E-D7D7-4B93-9902-2D11FB1A3977}" type="presOf" srcId="{DE86ABB5-899F-4672-8395-9F5B73ADD1D2}" destId="{E4A69DA9-7FC6-4F3E-8D54-4B85718C5BAA}" srcOrd="0" destOrd="0" presId="urn:microsoft.com/office/officeart/2008/layout/HorizontalMultiLevelHierarchy"/>
    <dgm:cxn modelId="{4FC60E61-CED4-4863-A9BE-F919ABDB1595}" type="presOf" srcId="{C3EB8025-B33E-45C6-BBE8-9901BE6862D7}" destId="{B17D9494-71A9-4086-94DC-9FFEE2615A83}" srcOrd="0" destOrd="0" presId="urn:microsoft.com/office/officeart/2008/layout/HorizontalMultiLevelHierarchy"/>
    <dgm:cxn modelId="{59912AE8-A10C-4963-8C34-CD93D2B10F9B}" type="presOf" srcId="{C3EB8025-B33E-45C6-BBE8-9901BE6862D7}" destId="{5D375B61-7B75-4DA4-8CD7-82B7F323FEE7}" srcOrd="1" destOrd="0" presId="urn:microsoft.com/office/officeart/2008/layout/HorizontalMultiLevelHierarchy"/>
    <dgm:cxn modelId="{84EC5A8A-4CF9-4AD9-BD8A-712BF7FA0F95}" type="presOf" srcId="{8F10B52F-0F47-497F-9A7C-880E5B20A801}" destId="{8066741C-600E-453D-ADAC-B4488DA5DEF7}" srcOrd="1" destOrd="0" presId="urn:microsoft.com/office/officeart/2008/layout/HorizontalMultiLevelHierarchy"/>
    <dgm:cxn modelId="{1CDCACE4-75CC-419E-B229-F8F17FFE38F0}" type="presOf" srcId="{9CF9A215-FC49-4AD4-975F-C7819C86C3EC}" destId="{BD9F840B-91F8-4C6D-8021-DE39D1BC3A24}" srcOrd="0" destOrd="0" presId="urn:microsoft.com/office/officeart/2008/layout/HorizontalMultiLevelHierarchy"/>
    <dgm:cxn modelId="{570F385A-7FF1-4200-A16E-198F31F21C71}" type="presOf" srcId="{8F10B52F-0F47-497F-9A7C-880E5B20A801}" destId="{0AE11B0C-2D94-496C-807B-B21CAF24B2A4}" srcOrd="0" destOrd="0" presId="urn:microsoft.com/office/officeart/2008/layout/HorizontalMultiLevelHierarchy"/>
    <dgm:cxn modelId="{54044AED-6A5B-4B1B-BB73-8F665C2F10CA}" type="presOf" srcId="{95491147-D163-4CAF-AADE-03BB40BEB371}" destId="{A5842143-9F31-4D64-BD32-C3A03A9CCBE9}" srcOrd="0" destOrd="0" presId="urn:microsoft.com/office/officeart/2008/layout/HorizontalMultiLevelHierarchy"/>
    <dgm:cxn modelId="{4D3EA80C-4F19-4AE4-9BDB-B600F11D78C2}" type="presOf" srcId="{A3055728-2FDC-4CA6-9CA7-0C6610C3598E}" destId="{00D78565-761E-4ACD-9F1D-3F976268789D}" srcOrd="0" destOrd="0" presId="urn:microsoft.com/office/officeart/2008/layout/HorizontalMultiLevelHierarchy"/>
    <dgm:cxn modelId="{CD752BB4-6BD1-4987-B0AB-857B40BBA68F}" srcId="{DE86ABB5-899F-4672-8395-9F5B73ADD1D2}" destId="{C86F09B9-E873-4170-9F5C-4C2B29B1E691}" srcOrd="0" destOrd="0" parTransId="{82FD2348-BF77-4743-AD2E-DA21C959913A}" sibTransId="{900CF209-DB95-4F94-93A1-26F9544C2209}"/>
    <dgm:cxn modelId="{BAFDA925-FAD6-4B91-870E-7C25A25D5498}" srcId="{C86F09B9-E873-4170-9F5C-4C2B29B1E691}" destId="{353BF0EF-C235-4918-8E0A-F4AEFEE198F6}" srcOrd="2" destOrd="0" parTransId="{A3055728-2FDC-4CA6-9CA7-0C6610C3598E}" sibTransId="{3CD22C99-0120-472A-A7A2-2B07EC654705}"/>
    <dgm:cxn modelId="{9854448C-FCF1-4261-B7CD-EADEE7D3220E}" type="presParOf" srcId="{E4A69DA9-7FC6-4F3E-8D54-4B85718C5BAA}" destId="{323B76DD-D90B-4B31-8280-4F0660823D9C}" srcOrd="0" destOrd="0" presId="urn:microsoft.com/office/officeart/2008/layout/HorizontalMultiLevelHierarchy"/>
    <dgm:cxn modelId="{40E94BEC-5AA2-4185-9D11-541A55177988}" type="presParOf" srcId="{323B76DD-D90B-4B31-8280-4F0660823D9C}" destId="{48924F8D-5519-407F-A242-F15080D29829}" srcOrd="0" destOrd="0" presId="urn:microsoft.com/office/officeart/2008/layout/HorizontalMultiLevelHierarchy"/>
    <dgm:cxn modelId="{A50D9AF6-4354-4E44-AC41-27332AC5A2EC}" type="presParOf" srcId="{323B76DD-D90B-4B31-8280-4F0660823D9C}" destId="{CA13A82B-1477-4A5A-B1E1-2EF658152ABC}" srcOrd="1" destOrd="0" presId="urn:microsoft.com/office/officeart/2008/layout/HorizontalMultiLevelHierarchy"/>
    <dgm:cxn modelId="{47779CCB-C025-4ADB-8AB8-68B445CDAB93}" type="presParOf" srcId="{CA13A82B-1477-4A5A-B1E1-2EF658152ABC}" destId="{B17D9494-71A9-4086-94DC-9FFEE2615A83}" srcOrd="0" destOrd="0" presId="urn:microsoft.com/office/officeart/2008/layout/HorizontalMultiLevelHierarchy"/>
    <dgm:cxn modelId="{178E2A2B-6732-4E9C-85A7-5EB879D96F2B}" type="presParOf" srcId="{B17D9494-71A9-4086-94DC-9FFEE2615A83}" destId="{5D375B61-7B75-4DA4-8CD7-82B7F323FEE7}" srcOrd="0" destOrd="0" presId="urn:microsoft.com/office/officeart/2008/layout/HorizontalMultiLevelHierarchy"/>
    <dgm:cxn modelId="{19565D02-1A7A-4A7C-86BB-7C93E4BB185A}" type="presParOf" srcId="{CA13A82B-1477-4A5A-B1E1-2EF658152ABC}" destId="{55241577-F275-4386-85FD-ED857401C8A6}" srcOrd="1" destOrd="0" presId="urn:microsoft.com/office/officeart/2008/layout/HorizontalMultiLevelHierarchy"/>
    <dgm:cxn modelId="{C73A6388-8E6D-49C3-B02A-37E5987E4E4E}" type="presParOf" srcId="{55241577-F275-4386-85FD-ED857401C8A6}" destId="{A5842143-9F31-4D64-BD32-C3A03A9CCBE9}" srcOrd="0" destOrd="0" presId="urn:microsoft.com/office/officeart/2008/layout/HorizontalMultiLevelHierarchy"/>
    <dgm:cxn modelId="{692F3C01-3F88-465F-9767-ACE21AD13F13}" type="presParOf" srcId="{55241577-F275-4386-85FD-ED857401C8A6}" destId="{46A8DA3E-3C8A-4EF7-B23E-D76273833ADE}" srcOrd="1" destOrd="0" presId="urn:microsoft.com/office/officeart/2008/layout/HorizontalMultiLevelHierarchy"/>
    <dgm:cxn modelId="{4EF3F8F5-8F32-45FF-A0C1-453D288BF476}" type="presParOf" srcId="{CA13A82B-1477-4A5A-B1E1-2EF658152ABC}" destId="{0AE11B0C-2D94-496C-807B-B21CAF24B2A4}" srcOrd="2" destOrd="0" presId="urn:microsoft.com/office/officeart/2008/layout/HorizontalMultiLevelHierarchy"/>
    <dgm:cxn modelId="{073A8D2E-C954-48C1-945B-E77FB2A7292E}" type="presParOf" srcId="{0AE11B0C-2D94-496C-807B-B21CAF24B2A4}" destId="{8066741C-600E-453D-ADAC-B4488DA5DEF7}" srcOrd="0" destOrd="0" presId="urn:microsoft.com/office/officeart/2008/layout/HorizontalMultiLevelHierarchy"/>
    <dgm:cxn modelId="{AF155BE5-0B37-414F-B493-5CF73E8BB6A9}" type="presParOf" srcId="{CA13A82B-1477-4A5A-B1E1-2EF658152ABC}" destId="{97285ABE-8ACE-48FF-97DC-6A4668E5AC70}" srcOrd="3" destOrd="0" presId="urn:microsoft.com/office/officeart/2008/layout/HorizontalMultiLevelHierarchy"/>
    <dgm:cxn modelId="{4E560334-D862-47AE-9E07-3B5B9C6C7F96}" type="presParOf" srcId="{97285ABE-8ACE-48FF-97DC-6A4668E5AC70}" destId="{BD9F840B-91F8-4C6D-8021-DE39D1BC3A24}" srcOrd="0" destOrd="0" presId="urn:microsoft.com/office/officeart/2008/layout/HorizontalMultiLevelHierarchy"/>
    <dgm:cxn modelId="{B323E8B7-2028-49B8-A972-E0BD923670FF}" type="presParOf" srcId="{97285ABE-8ACE-48FF-97DC-6A4668E5AC70}" destId="{0845BEC1-20A3-4409-8343-2CB3247A5F07}" srcOrd="1" destOrd="0" presId="urn:microsoft.com/office/officeart/2008/layout/HorizontalMultiLevelHierarchy"/>
    <dgm:cxn modelId="{0A318643-BA3B-4190-9248-3A330786EC0B}" type="presParOf" srcId="{CA13A82B-1477-4A5A-B1E1-2EF658152ABC}" destId="{00D78565-761E-4ACD-9F1D-3F976268789D}" srcOrd="4" destOrd="0" presId="urn:microsoft.com/office/officeart/2008/layout/HorizontalMultiLevelHierarchy"/>
    <dgm:cxn modelId="{3A25DDFB-F070-4EF7-BCCC-AF93798F53D1}" type="presParOf" srcId="{00D78565-761E-4ACD-9F1D-3F976268789D}" destId="{C6ECFA14-9CA9-47D7-BBE9-F897776BBBB2}" srcOrd="0" destOrd="0" presId="urn:microsoft.com/office/officeart/2008/layout/HorizontalMultiLevelHierarchy"/>
    <dgm:cxn modelId="{54C57E7C-8BF7-4D05-A5B0-AEE3F91C9763}" type="presParOf" srcId="{CA13A82B-1477-4A5A-B1E1-2EF658152ABC}" destId="{71061935-42FD-437B-ACD1-4FD0CCEB05D7}" srcOrd="5" destOrd="0" presId="urn:microsoft.com/office/officeart/2008/layout/HorizontalMultiLevelHierarchy"/>
    <dgm:cxn modelId="{7431615C-BA4A-4687-9667-49A8C52D50D1}" type="presParOf" srcId="{71061935-42FD-437B-ACD1-4FD0CCEB05D7}" destId="{E17274FB-5536-4E53-850F-04E32681D8E2}" srcOrd="0" destOrd="0" presId="urn:microsoft.com/office/officeart/2008/layout/HorizontalMultiLevelHierarchy"/>
    <dgm:cxn modelId="{32871EE7-78A9-4029-B141-04AA4AFC79A7}" type="presParOf" srcId="{71061935-42FD-437B-ACD1-4FD0CCEB05D7}" destId="{FB046E7D-B606-42BF-BF7F-ACF0ECD3C59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DEF2C-51D1-47B4-9259-7045D61BB0E5}">
      <dsp:nvSpPr>
        <dsp:cNvPr id="0" name=""/>
        <dsp:cNvSpPr/>
      </dsp:nvSpPr>
      <dsp:spPr>
        <a:xfrm>
          <a:off x="0" y="87479"/>
          <a:ext cx="7467600" cy="3711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i="0" kern="1200" baseline="30000" dirty="0" smtClean="0"/>
            <a:t>16 </a:t>
          </a:r>
          <a:r>
            <a:rPr lang="zh-TW" altLang="en-US" sz="2600" b="0" i="0" kern="1200" dirty="0" smtClean="0"/>
            <a:t>聖 經 都 是 神 所 默 示 的  ， 於 教 訓 、 督 責 、 使 人 歸 正 、 教 導 人 學 義 都 是 有 益 的 ，</a:t>
          </a:r>
          <a:r>
            <a:rPr lang="en-US" altLang="zh-TW" sz="2600" b="1" i="0" kern="1200" baseline="30000" dirty="0" smtClean="0"/>
            <a:t>17 </a:t>
          </a:r>
          <a:r>
            <a:rPr lang="zh-TW" altLang="en-US" sz="2600" b="0" i="0" kern="1200" dirty="0" smtClean="0"/>
            <a:t>叫 屬 神 的 人 得 以 完 全 ， 預 備 行 各 樣 的 善 事 。</a:t>
          </a:r>
          <a:r>
            <a:rPr lang="en-US" altLang="zh-TW" sz="2600" b="0" i="0" kern="1200" dirty="0" smtClean="0"/>
            <a:t>2 Tim 3:16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baseline="30000" dirty="0" smtClean="0"/>
            <a:t>16 </a:t>
          </a:r>
          <a:r>
            <a:rPr lang="en-US" sz="2600" b="0" i="0" kern="1200" dirty="0" smtClean="0"/>
            <a:t>All Scripture is God-breathed and is useful for teaching, rebuking, correcting and training in righteousness, </a:t>
          </a:r>
          <a:r>
            <a:rPr lang="en-US" sz="2600" b="1" i="0" kern="1200" baseline="30000" dirty="0" smtClean="0"/>
            <a:t>17 </a:t>
          </a:r>
          <a:r>
            <a:rPr lang="en-US" sz="2600" b="0" i="0" kern="1200" dirty="0" smtClean="0"/>
            <a:t>so that the servant of God</a:t>
          </a:r>
          <a:r>
            <a:rPr lang="en-US" sz="2600" b="1" i="0" kern="1200" baseline="30000" dirty="0" smtClean="0"/>
            <a:t>[</a:t>
          </a:r>
          <a:r>
            <a:rPr lang="en-US" sz="2600" b="1" i="0" kern="1200" baseline="30000" dirty="0" smtClean="0">
              <a:hlinkClick xmlns:r="http://schemas.openxmlformats.org/officeDocument/2006/relationships" r:id="rId1" tooltip="See footnote a"/>
            </a:rPr>
            <a:t>a</a:t>
          </a:r>
          <a:r>
            <a:rPr lang="en-US" sz="2600" b="1" i="0" kern="1200" baseline="30000" dirty="0" smtClean="0"/>
            <a:t>]</a:t>
          </a:r>
          <a:r>
            <a:rPr lang="en-US" sz="2600" b="0" i="0" kern="1200" dirty="0" smtClean="0"/>
            <a:t> may be thoroughly equipped for every good work.</a:t>
          </a:r>
          <a:endParaRPr lang="en-US" sz="2600" kern="1200" dirty="0"/>
        </a:p>
      </dsp:txBody>
      <dsp:txXfrm>
        <a:off x="181168" y="268647"/>
        <a:ext cx="7105264" cy="33489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78565-761E-4ACD-9F1D-3F976268789D}">
      <dsp:nvSpPr>
        <dsp:cNvPr id="0" name=""/>
        <dsp:cNvSpPr/>
      </dsp:nvSpPr>
      <dsp:spPr>
        <a:xfrm>
          <a:off x="162193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73647" y="2770090"/>
        <a:ext cx="60697" cy="60697"/>
      </dsp:txXfrm>
    </dsp:sp>
    <dsp:sp modelId="{0AE11B0C-2D94-496C-807B-B21CAF24B2A4}">
      <dsp:nvSpPr>
        <dsp:cNvPr id="0" name=""/>
        <dsp:cNvSpPr/>
      </dsp:nvSpPr>
      <dsp:spPr>
        <a:xfrm>
          <a:off x="162193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89893" y="2248878"/>
        <a:ext cx="28205" cy="28205"/>
      </dsp:txXfrm>
    </dsp:sp>
    <dsp:sp modelId="{B17D9494-71A9-4086-94DC-9FFEE2615A83}">
      <dsp:nvSpPr>
        <dsp:cNvPr id="0" name=""/>
        <dsp:cNvSpPr/>
      </dsp:nvSpPr>
      <dsp:spPr>
        <a:xfrm>
          <a:off x="162193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73647" y="1695174"/>
        <a:ext cx="60697" cy="60697"/>
      </dsp:txXfrm>
    </dsp:sp>
    <dsp:sp modelId="{48924F8D-5519-407F-A242-F15080D29829}">
      <dsp:nvSpPr>
        <dsp:cNvPr id="0" name=""/>
        <dsp:cNvSpPr/>
      </dsp:nvSpPr>
      <dsp:spPr>
        <a:xfrm rot="16200000">
          <a:off x="-659848" y="1833015"/>
          <a:ext cx="370364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Bible</a:t>
          </a:r>
          <a:endParaRPr lang="en-US" sz="5600" kern="1200" dirty="0"/>
        </a:p>
      </dsp:txBody>
      <dsp:txXfrm>
        <a:off x="-659848" y="1833015"/>
        <a:ext cx="3703640" cy="859932"/>
      </dsp:txXfrm>
    </dsp:sp>
    <dsp:sp modelId="{A5842143-9F31-4D64-BD32-C3A03A9CCBE9}">
      <dsp:nvSpPr>
        <dsp:cNvPr id="0" name=""/>
        <dsp:cNvSpPr/>
      </dsp:nvSpPr>
      <dsp:spPr>
        <a:xfrm>
          <a:off x="2186054" y="758098"/>
          <a:ext cx="352894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Circumstance / Experience</a:t>
          </a:r>
          <a:endParaRPr lang="en-US" sz="2900" kern="1200" dirty="0"/>
        </a:p>
      </dsp:txBody>
      <dsp:txXfrm>
        <a:off x="2186054" y="758098"/>
        <a:ext cx="3528940" cy="859932"/>
      </dsp:txXfrm>
    </dsp:sp>
    <dsp:sp modelId="{BD9F840B-91F8-4C6D-8021-DE39D1BC3A24}">
      <dsp:nvSpPr>
        <dsp:cNvPr id="0" name=""/>
        <dsp:cNvSpPr/>
      </dsp:nvSpPr>
      <dsp:spPr>
        <a:xfrm>
          <a:off x="2186054" y="1833015"/>
          <a:ext cx="352894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Others (Sermon, sharing, books, …)</a:t>
          </a:r>
          <a:endParaRPr lang="en-US" sz="2900" kern="1200" dirty="0"/>
        </a:p>
      </dsp:txBody>
      <dsp:txXfrm>
        <a:off x="2186054" y="1833015"/>
        <a:ext cx="3528940" cy="859932"/>
      </dsp:txXfrm>
    </dsp:sp>
    <dsp:sp modelId="{E17274FB-5536-4E53-850F-04E32681D8E2}">
      <dsp:nvSpPr>
        <dsp:cNvPr id="0" name=""/>
        <dsp:cNvSpPr/>
      </dsp:nvSpPr>
      <dsp:spPr>
        <a:xfrm>
          <a:off x="2186054" y="2907931"/>
          <a:ext cx="352894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Holy Spirit (Worship)</a:t>
          </a:r>
          <a:endParaRPr lang="en-US" sz="2900" kern="1200" dirty="0"/>
        </a:p>
      </dsp:txBody>
      <dsp:txXfrm>
        <a:off x="2186054" y="2907931"/>
        <a:ext cx="3528940" cy="85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7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5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0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764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733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9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7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7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74639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600201"/>
            <a:ext cx="746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5388-C898-433E-987F-3A891238BCF1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6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atchtbjoshua.files.wordpress.com/2013/04/jesus-with-his-disci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0210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40258" y="34290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4</a:t>
            </a:r>
            <a:r>
              <a:rPr lang="en-US" sz="72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0</a:t>
            </a:r>
            <a:endParaRPr lang="en-US" sz="44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5105400"/>
            <a:ext cx="10210799" cy="17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198346">
            <a:off x="3508542" y="4526866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days </a:t>
            </a:r>
            <a:r>
              <a:rPr lang="en-US" sz="4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of</a:t>
            </a:r>
            <a:r>
              <a:rPr lang="en-US" sz="40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  <a:endParaRPr lang="en-US" sz="40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690519"/>
            <a:ext cx="66294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pperplate Gothic Bold" panose="020E0705020206020404" pitchFamily="34" charset="0"/>
              </a:rPr>
              <a:t>How God Teach Us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II – Meeting God uses to teach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1"/>
            <a:ext cx="6858000" cy="4525963"/>
          </a:xfrm>
        </p:spPr>
        <p:txBody>
          <a:bodyPr/>
          <a:lstStyle/>
          <a:p>
            <a:r>
              <a:rPr lang="en-US" dirty="0" smtClean="0"/>
              <a:t>DNTG – Time with God and His Word</a:t>
            </a:r>
          </a:p>
          <a:p>
            <a:r>
              <a:rPr lang="en-US" dirty="0" smtClean="0"/>
              <a:t>Sermon / Message</a:t>
            </a:r>
          </a:p>
          <a:p>
            <a:r>
              <a:rPr lang="en-US" dirty="0" smtClean="0"/>
              <a:t>Fellowship</a:t>
            </a:r>
          </a:p>
          <a:p>
            <a:r>
              <a:rPr lang="en-US" dirty="0" smtClean="0"/>
              <a:t>Worship / Prayer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DNTG - Time with God and His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7086600" cy="4525963"/>
          </a:xfrm>
        </p:spPr>
        <p:txBody>
          <a:bodyPr/>
          <a:lstStyle/>
          <a:p>
            <a:r>
              <a:rPr lang="en-US" dirty="0" smtClean="0"/>
              <a:t>Jesus didn’t come to give us a religion but a _________ .</a:t>
            </a:r>
          </a:p>
          <a:p>
            <a:r>
              <a:rPr lang="zh-TW" altLang="en-US" sz="2000" dirty="0"/>
              <a:t>耶穌上了山，隨自己的意思叫人來，他們便來到他那裡。 </a:t>
            </a:r>
            <a:r>
              <a:rPr lang="zh-TW" altLang="en-US" sz="2000" dirty="0" smtClean="0"/>
              <a:t>他</a:t>
            </a:r>
            <a:r>
              <a:rPr lang="zh-TW" altLang="en-US" sz="2000" dirty="0"/>
              <a:t>就設立十二個人，</a:t>
            </a:r>
            <a:r>
              <a:rPr lang="zh-TW" altLang="en-US" sz="2000" b="1" u="sng" dirty="0"/>
              <a:t>要他們常和自己同在</a:t>
            </a:r>
            <a:r>
              <a:rPr lang="zh-TW" altLang="en-US" sz="2000" dirty="0"/>
              <a:t>，也要差他們去傳道， </a:t>
            </a:r>
            <a:r>
              <a:rPr lang="zh-TW" altLang="en-US" sz="2000" dirty="0" smtClean="0"/>
              <a:t>並</a:t>
            </a:r>
            <a:r>
              <a:rPr lang="zh-TW" altLang="en-US" sz="2000" dirty="0"/>
              <a:t>給他們權柄趕鬼</a:t>
            </a:r>
            <a:r>
              <a:rPr lang="zh-TW" altLang="en-US" sz="2000" dirty="0" smtClean="0"/>
              <a:t>。</a:t>
            </a:r>
            <a:r>
              <a:rPr lang="en-US" altLang="zh-TW" sz="2000" dirty="0" smtClean="0"/>
              <a:t>	</a:t>
            </a:r>
            <a:r>
              <a:rPr lang="zh-TW" altLang="en-US" sz="2000" dirty="0" smtClean="0"/>
              <a:t>可 </a:t>
            </a:r>
            <a:r>
              <a:rPr lang="en-US" altLang="zh-TW" sz="2000" dirty="0" smtClean="0"/>
              <a:t>3 : 13-14</a:t>
            </a:r>
          </a:p>
          <a:p>
            <a:r>
              <a:rPr lang="zh-TW" altLang="en-US" sz="2000" baseline="30000" dirty="0"/>
              <a:t> </a:t>
            </a:r>
            <a:r>
              <a:rPr lang="zh-TW" altLang="en-US" sz="2000" dirty="0"/>
              <a:t>故此，你們要順服神。務要抵擋魔鬼，魔鬼就必離開你們逃跑了。 </a:t>
            </a:r>
            <a:r>
              <a:rPr lang="zh-TW" altLang="en-US" sz="2000" b="1" dirty="0" smtClean="0"/>
              <a:t>你</a:t>
            </a:r>
            <a:r>
              <a:rPr lang="zh-TW" altLang="en-US" sz="2000" b="1" dirty="0"/>
              <a:t>們親近神，神就必親近你們。</a:t>
            </a:r>
            <a:r>
              <a:rPr lang="zh-TW" altLang="en-US" sz="2000" dirty="0"/>
              <a:t>有罪的人哪，要潔淨你們的手！心懷二意的人哪，要清潔你們的心！ </a:t>
            </a:r>
            <a:r>
              <a:rPr lang="en-US" altLang="zh-TW" sz="2000" dirty="0" smtClean="0"/>
              <a:t>….</a:t>
            </a:r>
            <a:r>
              <a:rPr lang="zh-TW" altLang="en-US" sz="2000" dirty="0" smtClean="0"/>
              <a:t>各 </a:t>
            </a:r>
            <a:r>
              <a:rPr lang="en-US" altLang="zh-TW" sz="2000" dirty="0" smtClean="0"/>
              <a:t>4:7-10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629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DNTG - Time with God and His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7086600" cy="4525963"/>
          </a:xfrm>
        </p:spPr>
        <p:txBody>
          <a:bodyPr/>
          <a:lstStyle/>
          <a:p>
            <a:r>
              <a:rPr lang="en-US" dirty="0" smtClean="0"/>
              <a:t>Jesus didn’t come to give us a religion but a _________ .</a:t>
            </a:r>
          </a:p>
          <a:p>
            <a:r>
              <a:rPr lang="zh-TW" altLang="en-US" sz="2000" dirty="0"/>
              <a:t>耶穌上了山，隨自己的意思叫人來，他們便來到他那裡。 </a:t>
            </a:r>
            <a:r>
              <a:rPr lang="zh-TW" altLang="en-US" sz="2000" dirty="0" smtClean="0"/>
              <a:t>他</a:t>
            </a:r>
            <a:r>
              <a:rPr lang="zh-TW" altLang="en-US" sz="2000" dirty="0"/>
              <a:t>就設立十二個人，</a:t>
            </a:r>
            <a:r>
              <a:rPr lang="zh-TW" altLang="en-US" sz="2000" b="1" u="sng" dirty="0"/>
              <a:t>要他們常和自己同在</a:t>
            </a:r>
            <a:r>
              <a:rPr lang="zh-TW" altLang="en-US" sz="2000" dirty="0"/>
              <a:t>，也要差他們去傳道， </a:t>
            </a:r>
            <a:r>
              <a:rPr lang="zh-TW" altLang="en-US" sz="2000" dirty="0" smtClean="0"/>
              <a:t>並</a:t>
            </a:r>
            <a:r>
              <a:rPr lang="zh-TW" altLang="en-US" sz="2000" dirty="0"/>
              <a:t>給他們權柄趕鬼</a:t>
            </a:r>
            <a:r>
              <a:rPr lang="zh-TW" altLang="en-US" sz="2000" dirty="0" smtClean="0"/>
              <a:t>。</a:t>
            </a:r>
            <a:r>
              <a:rPr lang="en-US" altLang="zh-TW" sz="2000" dirty="0" smtClean="0"/>
              <a:t>	</a:t>
            </a:r>
            <a:r>
              <a:rPr lang="zh-TW" altLang="en-US" sz="2000" dirty="0" smtClean="0"/>
              <a:t>可 </a:t>
            </a:r>
            <a:r>
              <a:rPr lang="en-US" altLang="zh-TW" sz="2000" dirty="0" smtClean="0"/>
              <a:t>3 : 13-14</a:t>
            </a:r>
          </a:p>
          <a:p>
            <a:r>
              <a:rPr lang="zh-TW" altLang="en-US" sz="2000" baseline="30000" dirty="0"/>
              <a:t> </a:t>
            </a:r>
            <a:r>
              <a:rPr lang="zh-TW" altLang="en-US" sz="2000" dirty="0"/>
              <a:t>故此，你們要順服神。務要抵擋魔鬼，魔鬼就必離開你們逃跑了。 </a:t>
            </a:r>
            <a:r>
              <a:rPr lang="zh-TW" altLang="en-US" sz="2000" b="1" dirty="0" smtClean="0"/>
              <a:t>你</a:t>
            </a:r>
            <a:r>
              <a:rPr lang="zh-TW" altLang="en-US" sz="2000" b="1" dirty="0"/>
              <a:t>們親近神，神就必親近你們。</a:t>
            </a:r>
            <a:r>
              <a:rPr lang="zh-TW" altLang="en-US" sz="2000" dirty="0"/>
              <a:t>有罪的人哪，要潔淨你們的手！心懷二意的人哪，要清潔你們的心！ </a:t>
            </a:r>
            <a:r>
              <a:rPr lang="en-US" altLang="zh-TW" sz="2000" dirty="0" smtClean="0"/>
              <a:t>….</a:t>
            </a:r>
            <a:r>
              <a:rPr lang="zh-TW" altLang="en-US" sz="2000" dirty="0" smtClean="0"/>
              <a:t>各 </a:t>
            </a:r>
            <a:r>
              <a:rPr lang="en-US" altLang="zh-TW" sz="2000" dirty="0" smtClean="0"/>
              <a:t>4:7-10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105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DNTG - Time with God and His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1"/>
            <a:ext cx="6553200" cy="4525963"/>
          </a:xfrm>
        </p:spPr>
        <p:txBody>
          <a:bodyPr/>
          <a:lstStyle/>
          <a:p>
            <a:r>
              <a:rPr lang="en-US" dirty="0" smtClean="0"/>
              <a:t>Unfailing Love</a:t>
            </a:r>
          </a:p>
          <a:p>
            <a:pPr marL="0" indent="0">
              <a:buNone/>
            </a:pPr>
            <a:r>
              <a:rPr lang="en-US" i="1" dirty="0" smtClean="0"/>
              <a:t>And </a:t>
            </a:r>
            <a:r>
              <a:rPr lang="en-US" i="1" dirty="0"/>
              <a:t>everything You hold in Your hand</a:t>
            </a:r>
            <a:br>
              <a:rPr lang="en-US" i="1" dirty="0"/>
            </a:br>
            <a:r>
              <a:rPr lang="en-US" i="1" dirty="0"/>
              <a:t>Still You make time for me</a:t>
            </a:r>
            <a:br>
              <a:rPr lang="en-US" i="1" dirty="0"/>
            </a:br>
            <a:r>
              <a:rPr lang="en-US" i="1" dirty="0"/>
              <a:t>I can't understand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6063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Sermon / Bible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7086600" cy="4525963"/>
          </a:xfrm>
        </p:spPr>
        <p:txBody>
          <a:bodyPr/>
          <a:lstStyle/>
          <a:p>
            <a:r>
              <a:rPr lang="en-US" dirty="0" smtClean="0"/>
              <a:t>Have an attitude to listen &amp; obey</a:t>
            </a:r>
          </a:p>
          <a:p>
            <a:r>
              <a:rPr lang="en-US" altLang="zh-TW" sz="2800" b="1" baseline="30000" dirty="0"/>
              <a:t>41 </a:t>
            </a:r>
            <a:r>
              <a:rPr lang="zh-TW" altLang="en-US" sz="2800" dirty="0"/>
              <a:t>於 是 </a:t>
            </a:r>
            <a:r>
              <a:rPr lang="zh-TW" altLang="en-US" sz="2800" b="1" dirty="0">
                <a:solidFill>
                  <a:srgbClr val="FF0000"/>
                </a:solidFill>
              </a:rPr>
              <a:t>領 受</a:t>
            </a:r>
            <a:r>
              <a:rPr lang="zh-TW" altLang="en-US" sz="2800" dirty="0"/>
              <a:t> 他 話 的 人 就 受 了 洗 。 那 一 天 ， 門 徒 約 添 了 三 千 人 ，</a:t>
            </a:r>
            <a:r>
              <a:rPr lang="zh-TW" altLang="en-US" sz="2800" dirty="0" smtClean="0"/>
              <a:t>都 </a:t>
            </a:r>
            <a:r>
              <a:rPr lang="zh-TW" altLang="en-US" sz="2800" b="1" dirty="0">
                <a:solidFill>
                  <a:srgbClr val="FF0000"/>
                </a:solidFill>
              </a:rPr>
              <a:t>恆 心 遵 守 使 徒 的 教 訓</a:t>
            </a:r>
            <a:r>
              <a:rPr lang="zh-TW" altLang="en-US" sz="2800" dirty="0"/>
              <a:t> ， 彼 此 交 接 ， 擘 餅 ， 祈 禱 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- Acts 2:42</a:t>
            </a:r>
          </a:p>
          <a:p>
            <a:r>
              <a:rPr lang="en-US" altLang="zh-TW" sz="2800" b="1" baseline="30000" dirty="0"/>
              <a:t>29 </a:t>
            </a:r>
            <a:r>
              <a:rPr lang="zh-TW" altLang="en-US" sz="2800" dirty="0"/>
              <a:t>至 於 作 先 知 講 道 的 ， 只 好 兩 個 人 或 是 三 個 人 ， 其 餘 的 就 當 </a:t>
            </a:r>
            <a:r>
              <a:rPr lang="zh-TW" altLang="en-US" sz="2800" dirty="0">
                <a:solidFill>
                  <a:srgbClr val="FF0000"/>
                </a:solidFill>
              </a:rPr>
              <a:t>慎 思 明 </a:t>
            </a:r>
            <a:r>
              <a:rPr lang="zh-TW" altLang="en-US" sz="2800" dirty="0" smtClean="0">
                <a:solidFill>
                  <a:srgbClr val="FF0000"/>
                </a:solidFill>
              </a:rPr>
              <a:t>辨</a:t>
            </a:r>
            <a:r>
              <a:rPr lang="zh-TW" altLang="en-US" sz="2800" dirty="0" smtClean="0"/>
              <a:t>。</a:t>
            </a:r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/>
              <a:t>1 </a:t>
            </a:r>
            <a:r>
              <a:rPr lang="en-US" altLang="zh-TW" sz="2800" dirty="0" smtClean="0"/>
              <a:t>Cor. </a:t>
            </a:r>
            <a:r>
              <a:rPr lang="en-US" altLang="zh-TW" sz="2800" dirty="0"/>
              <a:t>14:29</a:t>
            </a:r>
            <a:r>
              <a:rPr lang="zh-TW" altLang="en-US" sz="2800" dirty="0"/>
              <a:t> </a:t>
            </a:r>
            <a:endParaRPr lang="en-US" altLang="zh-TW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38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慎 思 明 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7162800" cy="4525963"/>
          </a:xfrm>
        </p:spPr>
        <p:txBody>
          <a:bodyPr/>
          <a:lstStyle/>
          <a:p>
            <a:r>
              <a:rPr lang="en-US" dirty="0" smtClean="0"/>
              <a:t>You need to </a:t>
            </a:r>
            <a:r>
              <a:rPr lang="en-US" dirty="0" smtClean="0">
                <a:solidFill>
                  <a:srgbClr val="C00000"/>
                </a:solidFill>
              </a:rPr>
              <a:t>think carefully </a:t>
            </a:r>
            <a:r>
              <a:rPr lang="en-US" dirty="0" smtClean="0"/>
              <a:t>(</a:t>
            </a:r>
            <a:r>
              <a:rPr lang="zh-TW" altLang="en-US" u="sng" dirty="0" smtClean="0"/>
              <a:t>慎 思</a:t>
            </a:r>
            <a:r>
              <a:rPr lang="en-US" altLang="zh-TW" dirty="0" smtClean="0"/>
              <a:t>)</a:t>
            </a:r>
            <a:r>
              <a:rPr lang="en-US" dirty="0" smtClean="0"/>
              <a:t>what the preacher says</a:t>
            </a:r>
          </a:p>
          <a:p>
            <a:r>
              <a:rPr lang="en-US" dirty="0" smtClean="0"/>
              <a:t>You need to </a:t>
            </a:r>
            <a:r>
              <a:rPr lang="en-US" dirty="0" smtClean="0">
                <a:solidFill>
                  <a:srgbClr val="C00000"/>
                </a:solidFill>
              </a:rPr>
              <a:t>discern intelligently </a:t>
            </a:r>
            <a:r>
              <a:rPr lang="en-US" dirty="0" smtClean="0"/>
              <a:t>(</a:t>
            </a:r>
            <a:r>
              <a:rPr lang="zh-TW" altLang="en-US" u="sng" dirty="0"/>
              <a:t>明 辨</a:t>
            </a:r>
            <a:r>
              <a:rPr lang="en-US" dirty="0" smtClean="0"/>
              <a:t>)</a:t>
            </a:r>
          </a:p>
          <a:p>
            <a:r>
              <a:rPr lang="zh-TW" altLang="en-US" sz="4000" b="1" u="sng" dirty="0">
                <a:solidFill>
                  <a:srgbClr val="C00000"/>
                </a:solidFill>
              </a:rPr>
              <a:t>用</a:t>
            </a:r>
            <a:r>
              <a:rPr lang="zh-TW" altLang="en-US" sz="4000" b="1" u="sng" dirty="0" smtClean="0">
                <a:solidFill>
                  <a:srgbClr val="C00000"/>
                </a:solidFill>
              </a:rPr>
              <a:t>腦</a:t>
            </a:r>
            <a:endParaRPr lang="en-US" altLang="zh-TW" u="sng" dirty="0"/>
          </a:p>
          <a:p>
            <a:r>
              <a:rPr lang="en-US" dirty="0" smtClean="0"/>
              <a:t>Take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858000" cy="4525963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彼此交</a:t>
            </a:r>
            <a:r>
              <a:rPr lang="ja-JP" altLang="en-US" sz="2400" dirty="0" smtClean="0"/>
              <a:t>接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- association, participation, communication</a:t>
            </a:r>
          </a:p>
          <a:p>
            <a:r>
              <a:rPr lang="en-US" altLang="zh-TW" sz="2000" dirty="0" smtClean="0"/>
              <a:t>…. </a:t>
            </a:r>
            <a:r>
              <a:rPr lang="zh-TW" altLang="en-US" sz="2000" dirty="0" smtClean="0"/>
              <a:t>唯</a:t>
            </a:r>
            <a:r>
              <a:rPr lang="zh-TW" altLang="en-US" sz="2000" dirty="0"/>
              <a:t>用愛心說誠實話</a:t>
            </a:r>
            <a:r>
              <a:rPr lang="zh-TW" altLang="en-US" sz="2000" dirty="0" smtClean="0"/>
              <a:t>，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400" dirty="0" smtClean="0"/>
              <a:t>	</a:t>
            </a:r>
            <a:r>
              <a:rPr lang="zh-TW" altLang="en-US" sz="2000" dirty="0" smtClean="0"/>
              <a:t>凡</a:t>
            </a:r>
            <a:r>
              <a:rPr lang="zh-TW" altLang="en-US" sz="2000" dirty="0"/>
              <a:t>事長進</a:t>
            </a:r>
            <a:r>
              <a:rPr lang="zh-TW" altLang="en-US" sz="2000" dirty="0" smtClean="0"/>
              <a:t>，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  </a:t>
            </a:r>
            <a:r>
              <a:rPr lang="zh-TW" altLang="en-US" sz="2000" dirty="0" smtClean="0"/>
              <a:t>連</a:t>
            </a:r>
            <a:r>
              <a:rPr lang="zh-TW" altLang="en-US" sz="2000" dirty="0"/>
              <a:t>於元首基督。 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    </a:t>
            </a:r>
            <a:r>
              <a:rPr lang="zh-TW" altLang="en-US" sz="2000" dirty="0" smtClean="0"/>
              <a:t>全</a:t>
            </a:r>
            <a:r>
              <a:rPr lang="zh-TW" altLang="en-US" sz="2000" dirty="0"/>
              <a:t>身都靠他聯絡得合式</a:t>
            </a:r>
            <a:r>
              <a:rPr lang="zh-TW" altLang="en-US" sz="2000" dirty="0" smtClean="0"/>
              <a:t>，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      </a:t>
            </a:r>
            <a:r>
              <a:rPr lang="zh-TW" altLang="en-US" sz="2000" dirty="0" smtClean="0"/>
              <a:t>百</a:t>
            </a:r>
            <a:r>
              <a:rPr lang="zh-TW" altLang="en-US" sz="2000" dirty="0"/>
              <a:t>節各按各職</a:t>
            </a:r>
            <a:r>
              <a:rPr lang="zh-TW" altLang="en-US" sz="2000" dirty="0" smtClean="0"/>
              <a:t>，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        </a:t>
            </a:r>
            <a:r>
              <a:rPr lang="zh-TW" altLang="en-US" sz="2000" dirty="0" smtClean="0"/>
              <a:t>照</a:t>
            </a:r>
            <a:r>
              <a:rPr lang="zh-TW" altLang="en-US" sz="2000" dirty="0"/>
              <a:t>著各體的功用彼此相助</a:t>
            </a:r>
            <a:r>
              <a:rPr lang="zh-TW" altLang="en-US" sz="2000" dirty="0" smtClean="0"/>
              <a:t>，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          </a:t>
            </a:r>
            <a:r>
              <a:rPr lang="zh-TW" altLang="en-US" sz="2000" dirty="0" smtClean="0"/>
              <a:t>便</a:t>
            </a:r>
            <a:r>
              <a:rPr lang="zh-TW" altLang="en-US" sz="2000" dirty="0"/>
              <a:t>叫身體漸漸增長，在愛中建立自己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					</a:t>
            </a:r>
            <a:r>
              <a:rPr lang="ja-JP" altLang="en-US" sz="2000" dirty="0" smtClean="0"/>
              <a:t>弗</a:t>
            </a:r>
            <a:r>
              <a:rPr lang="en-US" sz="2000" dirty="0" smtClean="0"/>
              <a:t> 4:11-16</a:t>
            </a:r>
          </a:p>
          <a:p>
            <a:r>
              <a:rPr lang="ja-JP" altLang="en-US" sz="2400" dirty="0" smtClean="0"/>
              <a:t>基 </a:t>
            </a:r>
            <a:r>
              <a:rPr lang="en-US" altLang="ja-JP" sz="2400" dirty="0" smtClean="0"/>
              <a:t>3:16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23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Worship / 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0248"/>
            <a:ext cx="6705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primary purpose of worship is not for you to learn, </a:t>
            </a:r>
          </a:p>
          <a:p>
            <a:r>
              <a:rPr lang="en-US" dirty="0" smtClean="0"/>
              <a:t>but God can speak to you through worship</a:t>
            </a:r>
          </a:p>
          <a:p>
            <a:r>
              <a:rPr lang="en-US" altLang="zh-TW" sz="2800" b="1" baseline="30000" dirty="0"/>
              <a:t>12 </a:t>
            </a:r>
            <a:r>
              <a:rPr lang="zh-TW" altLang="en-US" sz="2800" dirty="0"/>
              <a:t>我 還 有 好 些 事 要 告 訴 你 們 ， 但 你 們 現 在 擔 當 不 了 （ 或 作 ： 不 能 領 會 ） </a:t>
            </a:r>
            <a:r>
              <a:rPr lang="zh-TW" altLang="en-US" sz="2800" dirty="0" smtClean="0"/>
              <a:t>。</a:t>
            </a:r>
            <a:r>
              <a:rPr lang="en-US" altLang="zh-TW" sz="2800" b="1" baseline="30000" dirty="0" smtClean="0"/>
              <a:t>13</a:t>
            </a:r>
            <a:r>
              <a:rPr lang="en-US" altLang="zh-TW" sz="2800" b="1" baseline="30000" dirty="0"/>
              <a:t> </a:t>
            </a:r>
            <a:r>
              <a:rPr lang="zh-TW" altLang="en-US" sz="2800" dirty="0"/>
              <a:t>只 等 真 理 的 聖 靈 來 了 ， 他 要 引 導 你 們 明 白 </a:t>
            </a:r>
            <a:r>
              <a:rPr lang="zh-TW" altLang="en-US" sz="2800" dirty="0" smtClean="0"/>
              <a:t>一 </a:t>
            </a:r>
            <a:r>
              <a:rPr lang="zh-TW" altLang="en-US" sz="2800" dirty="0"/>
              <a:t>切 的 真 理 </a:t>
            </a:r>
            <a:r>
              <a:rPr lang="zh-TW" altLang="en-US" sz="2800" dirty="0" smtClean="0"/>
              <a:t>；</a:t>
            </a:r>
            <a:r>
              <a:rPr lang="en-US" altLang="zh-TW" sz="2800" dirty="0" smtClean="0"/>
              <a:t>- John 16:12-13</a:t>
            </a:r>
            <a:endParaRPr lang="zh-TW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baseline="30000" dirty="0"/>
              <a:t>12 </a:t>
            </a:r>
            <a:r>
              <a:rPr lang="zh-TW" altLang="en-US" dirty="0"/>
              <a:t>我 們 所 領 受 的 ， 並 不 是 世 上 的 靈 ， 乃 是 從 神 來 的 靈 ， 叫 我 們 能 知 道 神 開 恩 賜 給 我 們 的 事 </a:t>
            </a:r>
            <a:r>
              <a:rPr lang="zh-TW" altLang="en-US" dirty="0" smtClean="0"/>
              <a:t>。</a:t>
            </a:r>
            <a:r>
              <a:rPr lang="en-US" altLang="zh-TW" dirty="0" smtClean="0"/>
              <a:t>1 </a:t>
            </a:r>
            <a:r>
              <a:rPr lang="en-US" altLang="zh-TW" dirty="0" err="1" smtClean="0"/>
              <a:t>Cor</a:t>
            </a:r>
            <a:r>
              <a:rPr lang="en-US" altLang="zh-TW" dirty="0" smtClean="0"/>
              <a:t> 2:12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DNTG / Worship Improvement Workshop (Fri)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1"/>
            <a:ext cx="6629400" cy="4267199"/>
          </a:xfrm>
        </p:spPr>
        <p:txBody>
          <a:bodyPr/>
          <a:lstStyle/>
          <a:p>
            <a:r>
              <a:rPr lang="en-US" dirty="0" smtClean="0"/>
              <a:t>01/24 – Friday</a:t>
            </a:r>
          </a:p>
          <a:p>
            <a:r>
              <a:rPr lang="en-US" dirty="0" smtClean="0"/>
              <a:t>Review current state</a:t>
            </a:r>
          </a:p>
          <a:p>
            <a:r>
              <a:rPr lang="en-US" dirty="0" smtClean="0"/>
              <a:t>Seek improvement</a:t>
            </a:r>
          </a:p>
          <a:p>
            <a:r>
              <a:rPr lang="en-US" smtClean="0"/>
              <a:t>Pray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 Days of Discipleship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68184021"/>
              </p:ext>
            </p:extLst>
          </p:nvPr>
        </p:nvGraphicFramePr>
        <p:xfrm>
          <a:off x="1524000" y="1371600"/>
          <a:ext cx="7010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1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for Bible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710" y="1295400"/>
            <a:ext cx="7467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Review the list of reasons/problems for people not able to hear God. Do you have something to add to the list?</a:t>
            </a:r>
          </a:p>
          <a:p>
            <a:pPr lvl="0"/>
            <a:r>
              <a:rPr lang="en-US" dirty="0"/>
              <a:t>Share what are your major problems in hearing God and what do you plan to do to improve</a:t>
            </a:r>
          </a:p>
          <a:p>
            <a:pPr lvl="0"/>
            <a:r>
              <a:rPr lang="en-US" dirty="0"/>
              <a:t>Share 1 </a:t>
            </a:r>
            <a:r>
              <a:rPr lang="en-US" dirty="0" smtClean="0"/>
              <a:t>thing </a:t>
            </a:r>
            <a:r>
              <a:rPr lang="en-US" dirty="0"/>
              <a:t>you learn from the sermon</a:t>
            </a:r>
          </a:p>
          <a:p>
            <a:pPr lvl="0"/>
            <a:r>
              <a:rPr lang="en-US" dirty="0"/>
              <a:t>Pray for the church (see handbook) and for each other particularly on our plan to improve to hear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4.bp.blogspot.com/-wfhjrczBSm8/Tt-mB9nH2PI/AAAAAAAAASM/yoM_8enNqHw/s1600/Discipleship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5" y="-1051560"/>
            <a:ext cx="9155723" cy="82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2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 wants to speak to you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879185"/>
              </p:ext>
            </p:extLst>
          </p:nvPr>
        </p:nvGraphicFramePr>
        <p:xfrm>
          <a:off x="1524000" y="1219200"/>
          <a:ext cx="7086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8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Name is “WORD” - </a:t>
            </a:r>
            <a:r>
              <a:rPr lang="zh-TW" altLang="en-US" dirty="0"/>
              <a:t>道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381759"/>
              </p:ext>
            </p:extLst>
          </p:nvPr>
        </p:nvGraphicFramePr>
        <p:xfrm>
          <a:off x="1524000" y="1417639"/>
          <a:ext cx="70104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2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God Teach 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57400" y="1600201"/>
            <a:ext cx="6858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Primarily through the Bible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w</a:t>
            </a:r>
            <a:r>
              <a:rPr lang="en-US" u="sng" dirty="0" smtClean="0"/>
              <a:t>hile making use of</a:t>
            </a:r>
          </a:p>
          <a:p>
            <a:pPr marL="914400" lvl="1" indent="-514350"/>
            <a:r>
              <a:rPr lang="en-US" u="sng" dirty="0" smtClean="0"/>
              <a:t>Circumstances / </a:t>
            </a:r>
            <a:r>
              <a:rPr lang="en-US" u="sng" dirty="0" smtClean="0"/>
              <a:t>experience 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via other people (bro / 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v</a:t>
            </a:r>
            <a:r>
              <a:rPr lang="en-US" u="sng" dirty="0" smtClean="0"/>
              <a:t>ia Holy Spirit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12949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Bible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59866"/>
              </p:ext>
            </p:extLst>
          </p:nvPr>
        </p:nvGraphicFramePr>
        <p:xfrm>
          <a:off x="1447800" y="1600201"/>
          <a:ext cx="7467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0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your heard from God Lately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314728"/>
              </p:ext>
            </p:extLst>
          </p:nvPr>
        </p:nvGraphicFramePr>
        <p:xfrm>
          <a:off x="1447800" y="1219200"/>
          <a:ext cx="6477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1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can’t hear God?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1"/>
            <a:ext cx="6858000" cy="4525963"/>
          </a:xfrm>
        </p:spPr>
        <p:txBody>
          <a:bodyPr/>
          <a:lstStyle/>
          <a:p>
            <a:r>
              <a:rPr lang="en-US" dirty="0" smtClean="0"/>
              <a:t>Too Busy (</a:t>
            </a:r>
            <a:r>
              <a:rPr lang="zh-TW" altLang="en-US" dirty="0"/>
              <a:t>太</a:t>
            </a:r>
            <a:r>
              <a:rPr lang="zh-TW" altLang="en-US" dirty="0" smtClean="0"/>
              <a:t>忙</a:t>
            </a:r>
            <a:r>
              <a:rPr lang="en-US" altLang="zh-TW" dirty="0" smtClean="0"/>
              <a:t>)</a:t>
            </a:r>
            <a:endParaRPr lang="en-US" dirty="0" smtClean="0"/>
          </a:p>
          <a:p>
            <a:r>
              <a:rPr lang="en-US" dirty="0" smtClean="0"/>
              <a:t>Too Occupy</a:t>
            </a:r>
          </a:p>
          <a:p>
            <a:r>
              <a:rPr lang="en-US" dirty="0" smtClean="0"/>
              <a:t>Too Tired</a:t>
            </a:r>
          </a:p>
          <a:p>
            <a:r>
              <a:rPr lang="en-US" dirty="0" smtClean="0"/>
              <a:t>Too lax (</a:t>
            </a:r>
            <a:r>
              <a:rPr lang="zh-TW" altLang="en-US" dirty="0" smtClean="0"/>
              <a:t>過</a:t>
            </a:r>
            <a:r>
              <a:rPr lang="zh-TW" altLang="en-US" dirty="0"/>
              <a:t>於寬</a:t>
            </a:r>
            <a:r>
              <a:rPr lang="zh-TW" altLang="en-US" dirty="0" smtClean="0"/>
              <a:t>鬆</a:t>
            </a:r>
            <a:r>
              <a:rPr lang="en-US" altLang="zh-TW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hear God teach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1"/>
            <a:ext cx="6781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must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Have </a:t>
            </a:r>
            <a:r>
              <a:rPr lang="en-US" u="sng" dirty="0" smtClean="0"/>
              <a:t>time</a:t>
            </a:r>
            <a:r>
              <a:rPr lang="en-US" dirty="0" smtClean="0"/>
              <a:t> with God and his Words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Have </a:t>
            </a:r>
            <a:r>
              <a:rPr lang="en-US" u="sng" dirty="0" smtClean="0"/>
              <a:t>the </a:t>
            </a:r>
            <a:r>
              <a:rPr lang="en-US" u="sng" dirty="0" smtClean="0"/>
              <a:t>attitude</a:t>
            </a:r>
            <a:r>
              <a:rPr lang="en-US" dirty="0" smtClean="0"/>
              <a:t> </a:t>
            </a:r>
            <a:r>
              <a:rPr lang="en-US" dirty="0" smtClean="0"/>
              <a:t>to learn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Have </a:t>
            </a:r>
            <a:r>
              <a:rPr lang="en-US" u="sng" dirty="0" smtClean="0"/>
              <a:t>the mind</a:t>
            </a:r>
            <a:r>
              <a:rPr lang="en-US" dirty="0" smtClean="0"/>
              <a:t> (enough rest, focus)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Have </a:t>
            </a:r>
            <a:r>
              <a:rPr lang="en-US" u="sng" dirty="0" smtClean="0"/>
              <a:t>the </a:t>
            </a:r>
            <a:r>
              <a:rPr lang="en-US" u="sng" dirty="0" smtClean="0"/>
              <a:t>determination</a:t>
            </a:r>
            <a:r>
              <a:rPr lang="en-US" u="sng" dirty="0" smtClean="0"/>
              <a:t> </a:t>
            </a:r>
            <a:r>
              <a:rPr lang="en-US" dirty="0" smtClean="0"/>
              <a:t> to </a:t>
            </a:r>
            <a:r>
              <a:rPr lang="en-US" dirty="0" smtClean="0"/>
              <a:t>do what God teaches</a:t>
            </a:r>
            <a:r>
              <a:rPr lang="en-US" dirty="0"/>
              <a:t>	</a:t>
            </a:r>
            <a:r>
              <a:rPr lang="en-US" dirty="0" smtClean="0"/>
              <a:t>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673</Words>
  <Application>Microsoft Office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新細明體</vt:lpstr>
      <vt:lpstr>Arial</vt:lpstr>
      <vt:lpstr>Brush Script MT</vt:lpstr>
      <vt:lpstr>Calibri</vt:lpstr>
      <vt:lpstr>Copperplate Gothic Bold</vt:lpstr>
      <vt:lpstr>Office Theme</vt:lpstr>
      <vt:lpstr>PowerPoint Presentation</vt:lpstr>
      <vt:lpstr>40 Days of Discipleship</vt:lpstr>
      <vt:lpstr>God wants to speak to you</vt:lpstr>
      <vt:lpstr>His Name is “WORD” - 道</vt:lpstr>
      <vt:lpstr>How God Teach Us?</vt:lpstr>
      <vt:lpstr>The Bible</vt:lpstr>
      <vt:lpstr>Have your heard from God Lately</vt:lpstr>
      <vt:lpstr>Why we can’t hear God?</vt:lpstr>
      <vt:lpstr>To hear God teach</vt:lpstr>
      <vt:lpstr>Part II – Meeting God uses to teach</vt:lpstr>
      <vt:lpstr>DNTG - Time with God and His Word</vt:lpstr>
      <vt:lpstr>DNTG - Time with God and His Word</vt:lpstr>
      <vt:lpstr>DNTG - Time with God and His Word</vt:lpstr>
      <vt:lpstr>Sermon / Bible Study</vt:lpstr>
      <vt:lpstr>慎 思 明 辨</vt:lpstr>
      <vt:lpstr>Fellowship</vt:lpstr>
      <vt:lpstr>Worship / Prayer</vt:lpstr>
      <vt:lpstr>PowerPoint Presentation</vt:lpstr>
      <vt:lpstr>DNTG / Worship Improvement Workshop (Fri)</vt:lpstr>
      <vt:lpstr>Material for Bible Circle</vt:lpstr>
      <vt:lpstr>PowerPoint Presentation</vt:lpstr>
    </vt:vector>
  </TitlesOfParts>
  <Company>Bayer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Edward.Long</dc:creator>
  <cp:lastModifiedBy>Calvin Ko</cp:lastModifiedBy>
  <cp:revision>50</cp:revision>
  <dcterms:created xsi:type="dcterms:W3CDTF">2014-01-11T19:16:51Z</dcterms:created>
  <dcterms:modified xsi:type="dcterms:W3CDTF">2014-01-19T04:44:45Z</dcterms:modified>
</cp:coreProperties>
</file>