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03" r:id="rId4"/>
    <p:sldId id="304" r:id="rId5"/>
    <p:sldId id="305" r:id="rId6"/>
    <p:sldId id="307" r:id="rId7"/>
    <p:sldId id="306" r:id="rId8"/>
    <p:sldId id="309" r:id="rId9"/>
    <p:sldId id="311" r:id="rId10"/>
    <p:sldId id="310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4FF35-09A5-D245-B527-C5462AA17EA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9A75A-0345-6A4D-8871-619A0205B03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Learn</a:t>
          </a:r>
          <a:endParaRPr lang="en-US" sz="2000" dirty="0"/>
        </a:p>
      </dgm:t>
    </dgm:pt>
    <dgm:pt modelId="{423CB16F-7315-5747-B79F-CB3940A9EB3C}" type="parTrans" cxnId="{1A5907DD-A6E5-D14C-A0DD-D0D272180E93}">
      <dgm:prSet/>
      <dgm:spPr/>
      <dgm:t>
        <a:bodyPr/>
        <a:lstStyle/>
        <a:p>
          <a:endParaRPr lang="en-US"/>
        </a:p>
      </dgm:t>
    </dgm:pt>
    <dgm:pt modelId="{46370550-06E1-E64C-8623-4BC5A441ED6E}" type="sibTrans" cxnId="{1A5907DD-A6E5-D14C-A0DD-D0D272180E93}">
      <dgm:prSet/>
      <dgm:spPr/>
      <dgm:t>
        <a:bodyPr/>
        <a:lstStyle/>
        <a:p>
          <a:endParaRPr lang="en-US"/>
        </a:p>
      </dgm:t>
    </dgm:pt>
    <dgm:pt modelId="{1690CD10-811D-524A-A9DF-82BAB928324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Follow</a:t>
          </a:r>
          <a:endParaRPr lang="en-US" sz="2000" dirty="0"/>
        </a:p>
      </dgm:t>
    </dgm:pt>
    <dgm:pt modelId="{A72ED2E2-6D63-E543-ADB3-66702D17CB00}" type="parTrans" cxnId="{70C62238-53BF-2A4D-BBE6-9B2859878D54}">
      <dgm:prSet/>
      <dgm:spPr/>
      <dgm:t>
        <a:bodyPr/>
        <a:lstStyle/>
        <a:p>
          <a:endParaRPr lang="en-US"/>
        </a:p>
      </dgm:t>
    </dgm:pt>
    <dgm:pt modelId="{82D6F412-0C25-0D4D-A475-79F0D7D10A0B}" type="sibTrans" cxnId="{70C62238-53BF-2A4D-BBE6-9B2859878D54}">
      <dgm:prSet/>
      <dgm:spPr/>
      <dgm:t>
        <a:bodyPr/>
        <a:lstStyle/>
        <a:p>
          <a:endParaRPr lang="en-US"/>
        </a:p>
      </dgm:t>
    </dgm:pt>
    <dgm:pt modelId="{3CD8CA5B-D5DC-F24C-A786-83DCC31CAC7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Serve (事奉)</a:t>
          </a:r>
          <a:endParaRPr lang="en-US" sz="2000" dirty="0"/>
        </a:p>
      </dgm:t>
    </dgm:pt>
    <dgm:pt modelId="{3D79506A-0FCB-6342-A8AC-A8D9D7C8AD85}" type="parTrans" cxnId="{CCB162EE-D814-B248-A1AC-2CA553D2276C}">
      <dgm:prSet/>
      <dgm:spPr/>
      <dgm:t>
        <a:bodyPr/>
        <a:lstStyle/>
        <a:p>
          <a:endParaRPr lang="en-US"/>
        </a:p>
      </dgm:t>
    </dgm:pt>
    <dgm:pt modelId="{0FD7EC07-E8C9-F84E-AF8E-0AB7F05305A7}" type="sibTrans" cxnId="{CCB162EE-D814-B248-A1AC-2CA553D2276C}">
      <dgm:prSet/>
      <dgm:spPr/>
      <dgm:t>
        <a:bodyPr/>
        <a:lstStyle/>
        <a:p>
          <a:endParaRPr lang="en-US"/>
        </a:p>
      </dgm:t>
    </dgm:pt>
    <dgm:pt modelId="{FF56CE6C-3D8C-9B4A-B4B7-7F0782F08C68}">
      <dgm:prSet phldrT="[Text]"/>
      <dgm:spPr/>
      <dgm:t>
        <a:bodyPr/>
        <a:lstStyle/>
        <a:p>
          <a:r>
            <a:rPr lang="en-US" dirty="0" smtClean="0"/>
            <a:t>The word disciple literally means “ Learner”</a:t>
          </a:r>
          <a:endParaRPr lang="en-US" dirty="0"/>
        </a:p>
      </dgm:t>
    </dgm:pt>
    <dgm:pt modelId="{3FDE7C25-A436-5542-9467-7B69C7B44A9A}" type="parTrans" cxnId="{333BFC37-250C-8B43-BF9E-EB5A12AAFBB4}">
      <dgm:prSet/>
      <dgm:spPr/>
      <dgm:t>
        <a:bodyPr/>
        <a:lstStyle/>
        <a:p>
          <a:endParaRPr lang="en-US"/>
        </a:p>
      </dgm:t>
    </dgm:pt>
    <dgm:pt modelId="{954206BE-3D44-4D4A-A22F-E8C58E56ED79}" type="sibTrans" cxnId="{333BFC37-250C-8B43-BF9E-EB5A12AAFBB4}">
      <dgm:prSet/>
      <dgm:spPr/>
      <dgm:t>
        <a:bodyPr/>
        <a:lstStyle/>
        <a:p>
          <a:endParaRPr lang="en-US"/>
        </a:p>
      </dgm:t>
    </dgm:pt>
    <dgm:pt modelId="{4E029118-FE14-7344-80C9-E4209897E2C8}">
      <dgm:prSet phldrT="[Text]"/>
      <dgm:spPr/>
      <dgm:t>
        <a:bodyPr/>
        <a:lstStyle/>
        <a:p>
          <a:r>
            <a:rPr lang="en-US" dirty="0" smtClean="0"/>
            <a:t>Develop the habit, attitude, skills to learn spiritually</a:t>
          </a:r>
          <a:endParaRPr lang="en-US" dirty="0"/>
        </a:p>
      </dgm:t>
    </dgm:pt>
    <dgm:pt modelId="{A567BC96-D711-E74E-B318-E776F57566E0}" type="parTrans" cxnId="{AF5C2433-017C-D44B-88A1-4BB4EDB4AD7B}">
      <dgm:prSet/>
      <dgm:spPr/>
      <dgm:t>
        <a:bodyPr/>
        <a:lstStyle/>
        <a:p>
          <a:endParaRPr lang="en-US"/>
        </a:p>
      </dgm:t>
    </dgm:pt>
    <dgm:pt modelId="{FB1EC80D-3739-F34E-839D-D02EB0C885E2}" type="sibTrans" cxnId="{AF5C2433-017C-D44B-88A1-4BB4EDB4AD7B}">
      <dgm:prSet/>
      <dgm:spPr/>
      <dgm:t>
        <a:bodyPr/>
        <a:lstStyle/>
        <a:p>
          <a:endParaRPr lang="en-US"/>
        </a:p>
      </dgm:t>
    </dgm:pt>
    <dgm:pt modelId="{0B811A25-F6B4-634F-A680-C279F9D64F3F}">
      <dgm:prSet phldrT="[Text]"/>
      <dgm:spPr/>
      <dgm:t>
        <a:bodyPr/>
        <a:lstStyle/>
        <a:p>
          <a:r>
            <a:rPr lang="en-US" dirty="0" smtClean="0"/>
            <a:t>Imitate Jesus; Bear Fruit; Follow Him to love</a:t>
          </a:r>
          <a:endParaRPr lang="en-US" dirty="0"/>
        </a:p>
      </dgm:t>
    </dgm:pt>
    <dgm:pt modelId="{37450B08-D3E4-7C45-A857-C8EC78D74B06}" type="parTrans" cxnId="{68A618F5-B525-D440-B1AD-3E541460288E}">
      <dgm:prSet/>
      <dgm:spPr/>
      <dgm:t>
        <a:bodyPr/>
        <a:lstStyle/>
        <a:p>
          <a:endParaRPr lang="en-US"/>
        </a:p>
      </dgm:t>
    </dgm:pt>
    <dgm:pt modelId="{764AEE4A-1C62-5548-8B25-F7B7BB7352C4}" type="sibTrans" cxnId="{68A618F5-B525-D440-B1AD-3E541460288E}">
      <dgm:prSet/>
      <dgm:spPr/>
      <dgm:t>
        <a:bodyPr/>
        <a:lstStyle/>
        <a:p>
          <a:endParaRPr lang="en-US"/>
        </a:p>
      </dgm:t>
    </dgm:pt>
    <dgm:pt modelId="{E162C30C-AB73-7D42-801B-F8C1F64DE354}">
      <dgm:prSet phldrT="[Text]"/>
      <dgm:spPr/>
      <dgm:t>
        <a:bodyPr/>
        <a:lstStyle/>
        <a:p>
          <a:r>
            <a:rPr lang="en-US" dirty="0" smtClean="0"/>
            <a:t>Serve with Jesus – to establish the kingdom of God</a:t>
          </a:r>
          <a:endParaRPr lang="en-US" dirty="0"/>
        </a:p>
      </dgm:t>
    </dgm:pt>
    <dgm:pt modelId="{F3B74278-0CBD-714A-BDAF-06F82A6E77CE}" type="parTrans" cxnId="{4F48A7A5-1EC8-C446-8EFF-032BB8F3B2FC}">
      <dgm:prSet/>
      <dgm:spPr/>
      <dgm:t>
        <a:bodyPr/>
        <a:lstStyle/>
        <a:p>
          <a:endParaRPr lang="en-US"/>
        </a:p>
      </dgm:t>
    </dgm:pt>
    <dgm:pt modelId="{2F74F6A2-F5B3-4144-917B-DAACDB167625}" type="sibTrans" cxnId="{4F48A7A5-1EC8-C446-8EFF-032BB8F3B2FC}">
      <dgm:prSet/>
      <dgm:spPr/>
      <dgm:t>
        <a:bodyPr/>
        <a:lstStyle/>
        <a:p>
          <a:endParaRPr lang="en-US"/>
        </a:p>
      </dgm:t>
    </dgm:pt>
    <dgm:pt modelId="{7EE1B9AF-7476-374C-A4A3-65895F8924C0}">
      <dgm:prSet phldrT="[Text]"/>
      <dgm:spPr/>
      <dgm:t>
        <a:bodyPr/>
        <a:lstStyle/>
        <a:p>
          <a:r>
            <a:rPr lang="en-US" dirty="0" smtClean="0"/>
            <a:t>Learn the heart, attitude, mind-set, and skills to serve God</a:t>
          </a:r>
          <a:endParaRPr lang="en-US" dirty="0"/>
        </a:p>
      </dgm:t>
    </dgm:pt>
    <dgm:pt modelId="{2F07F840-985F-4742-A114-BCD54C115046}" type="parTrans" cxnId="{843BC71C-7AA3-AF4D-ADFE-D5AAC158F84A}">
      <dgm:prSet/>
      <dgm:spPr/>
      <dgm:t>
        <a:bodyPr/>
        <a:lstStyle/>
        <a:p>
          <a:endParaRPr lang="en-US"/>
        </a:p>
      </dgm:t>
    </dgm:pt>
    <dgm:pt modelId="{55FAE352-21CF-CC49-A629-B4FEECD9C087}" type="sibTrans" cxnId="{843BC71C-7AA3-AF4D-ADFE-D5AAC158F84A}">
      <dgm:prSet/>
      <dgm:spPr/>
      <dgm:t>
        <a:bodyPr/>
        <a:lstStyle/>
        <a:p>
          <a:endParaRPr lang="en-US"/>
        </a:p>
      </dgm:t>
    </dgm:pt>
    <dgm:pt modelId="{67D5B08B-4567-D147-8536-7A1D20C1D3D7}">
      <dgm:prSet phldrT="[Text]"/>
      <dgm:spPr/>
      <dgm:t>
        <a:bodyPr/>
        <a:lstStyle/>
        <a:p>
          <a:r>
            <a:rPr lang="en-US" dirty="0" smtClean="0"/>
            <a:t>Live a life worthy of the calling of God</a:t>
          </a:r>
          <a:endParaRPr lang="en-US" dirty="0"/>
        </a:p>
      </dgm:t>
    </dgm:pt>
    <dgm:pt modelId="{E8C3D61B-3ED3-D744-9595-B34EAA052981}" type="parTrans" cxnId="{7638E2F9-DBE6-9944-9374-2B2336EEDCA5}">
      <dgm:prSet/>
      <dgm:spPr/>
      <dgm:t>
        <a:bodyPr/>
        <a:lstStyle/>
        <a:p>
          <a:endParaRPr lang="en-US"/>
        </a:p>
      </dgm:t>
    </dgm:pt>
    <dgm:pt modelId="{4FDC4988-8282-804C-AE8A-81871E231B89}" type="sibTrans" cxnId="{7638E2F9-DBE6-9944-9374-2B2336EEDCA5}">
      <dgm:prSet/>
      <dgm:spPr/>
      <dgm:t>
        <a:bodyPr/>
        <a:lstStyle/>
        <a:p>
          <a:endParaRPr lang="en-US"/>
        </a:p>
      </dgm:t>
    </dgm:pt>
    <dgm:pt modelId="{D122209B-78AB-5D42-B5D3-9AA8867BA80F}" type="pres">
      <dgm:prSet presAssocID="{F164FF35-09A5-D245-B527-C5462AA17E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20BFA-C0B6-AB45-8F6A-3CC2B6A1CE40}" type="pres">
      <dgm:prSet presAssocID="{7729A75A-0345-6A4D-8871-619A0205B03E}" presName="parentLin" presStyleCnt="0"/>
      <dgm:spPr/>
    </dgm:pt>
    <dgm:pt modelId="{35EC420F-BFA1-3D48-AA60-A3330DA756D0}" type="pres">
      <dgm:prSet presAssocID="{7729A75A-0345-6A4D-8871-619A0205B0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348A38-8D01-C145-9895-93B972870B11}" type="pres">
      <dgm:prSet presAssocID="{7729A75A-0345-6A4D-8871-619A0205B03E}" presName="parentText" presStyleLbl="node1" presStyleIdx="0" presStyleCnt="3" custScaleX="378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7671A-900C-6249-902A-061E472BDEFC}" type="pres">
      <dgm:prSet presAssocID="{7729A75A-0345-6A4D-8871-619A0205B03E}" presName="negativeSpace" presStyleCnt="0"/>
      <dgm:spPr/>
    </dgm:pt>
    <dgm:pt modelId="{BB9CCADF-F197-E841-A256-5FF12A7F1CB7}" type="pres">
      <dgm:prSet presAssocID="{7729A75A-0345-6A4D-8871-619A0205B0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DE43-F5B1-6148-B548-40B1BFB964CB}" type="pres">
      <dgm:prSet presAssocID="{46370550-06E1-E64C-8623-4BC5A441ED6E}" presName="spaceBetweenRectangles" presStyleCnt="0"/>
      <dgm:spPr/>
    </dgm:pt>
    <dgm:pt modelId="{253399D0-A1FD-6A4F-BFDD-C2B60BB9A600}" type="pres">
      <dgm:prSet presAssocID="{1690CD10-811D-524A-A9DF-82BAB928324C}" presName="parentLin" presStyleCnt="0"/>
      <dgm:spPr/>
    </dgm:pt>
    <dgm:pt modelId="{4B49B82F-BEEA-744F-AA20-BDCA199CA9E0}" type="pres">
      <dgm:prSet presAssocID="{1690CD10-811D-524A-A9DF-82BAB92832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E85AC-A1D6-0D4D-AA7B-7BC6476385E4}" type="pres">
      <dgm:prSet presAssocID="{1690CD10-811D-524A-A9DF-82BAB928324C}" presName="parentText" presStyleLbl="node1" presStyleIdx="1" presStyleCnt="3" custScaleX="37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ED0FA-7AE7-8E45-955D-440950A845D7}" type="pres">
      <dgm:prSet presAssocID="{1690CD10-811D-524A-A9DF-82BAB928324C}" presName="negativeSpace" presStyleCnt="0"/>
      <dgm:spPr/>
    </dgm:pt>
    <dgm:pt modelId="{896704D0-D4C9-D445-AAC9-F964AE7055B5}" type="pres">
      <dgm:prSet presAssocID="{1690CD10-811D-524A-A9DF-82BAB928324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AC01-A6F5-6743-A2FD-B230721B26E2}" type="pres">
      <dgm:prSet presAssocID="{82D6F412-0C25-0D4D-A475-79F0D7D10A0B}" presName="spaceBetweenRectangles" presStyleCnt="0"/>
      <dgm:spPr/>
    </dgm:pt>
    <dgm:pt modelId="{2BBABFDC-148F-1D47-ABA8-D492F8247247}" type="pres">
      <dgm:prSet presAssocID="{3CD8CA5B-D5DC-F24C-A786-83DCC31CAC7E}" presName="parentLin" presStyleCnt="0"/>
      <dgm:spPr/>
    </dgm:pt>
    <dgm:pt modelId="{FEEFEA80-A89B-9748-90FB-9A09E2D03F66}" type="pres">
      <dgm:prSet presAssocID="{3CD8CA5B-D5DC-F24C-A786-83DCC31CAC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1FDE0C0-275B-E84E-833A-D806FAC0479C}" type="pres">
      <dgm:prSet presAssocID="{3CD8CA5B-D5DC-F24C-A786-83DCC31CAC7E}" presName="parentText" presStyleLbl="node1" presStyleIdx="2" presStyleCnt="3" custScaleX="37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1AFE-0D33-8D41-96AF-5D06E0EC1741}" type="pres">
      <dgm:prSet presAssocID="{3CD8CA5B-D5DC-F24C-A786-83DCC31CAC7E}" presName="negativeSpace" presStyleCnt="0"/>
      <dgm:spPr/>
    </dgm:pt>
    <dgm:pt modelId="{529E2702-C49E-9449-BE9D-F47E03FDF759}" type="pres">
      <dgm:prSet presAssocID="{3CD8CA5B-D5DC-F24C-A786-83DCC31CAC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7842E-8846-D545-8620-E045E6D02B0E}" type="presOf" srcId="{7729A75A-0345-6A4D-8871-619A0205B03E}" destId="{35EC420F-BFA1-3D48-AA60-A3330DA756D0}" srcOrd="0" destOrd="0" presId="urn:microsoft.com/office/officeart/2005/8/layout/list1"/>
    <dgm:cxn modelId="{08264489-7D3F-1142-9E18-32AE83AA5447}" type="presOf" srcId="{1690CD10-811D-524A-A9DF-82BAB928324C}" destId="{4B49B82F-BEEA-744F-AA20-BDCA199CA9E0}" srcOrd="0" destOrd="0" presId="urn:microsoft.com/office/officeart/2005/8/layout/list1"/>
    <dgm:cxn modelId="{4F48A7A5-1EC8-C446-8EFF-032BB8F3B2FC}" srcId="{3CD8CA5B-D5DC-F24C-A786-83DCC31CAC7E}" destId="{E162C30C-AB73-7D42-801B-F8C1F64DE354}" srcOrd="0" destOrd="0" parTransId="{F3B74278-0CBD-714A-BDAF-06F82A6E77CE}" sibTransId="{2F74F6A2-F5B3-4144-917B-DAACDB167625}"/>
    <dgm:cxn modelId="{E0F229B3-C934-0546-9349-8E666EBDF50D}" type="presOf" srcId="{7EE1B9AF-7476-374C-A4A3-65895F8924C0}" destId="{529E2702-C49E-9449-BE9D-F47E03FDF759}" srcOrd="0" destOrd="1" presId="urn:microsoft.com/office/officeart/2005/8/layout/list1"/>
    <dgm:cxn modelId="{7D6EC73B-D26A-C343-8DF3-E8E44F30658C}" type="presOf" srcId="{E162C30C-AB73-7D42-801B-F8C1F64DE354}" destId="{529E2702-C49E-9449-BE9D-F47E03FDF759}" srcOrd="0" destOrd="0" presId="urn:microsoft.com/office/officeart/2005/8/layout/list1"/>
    <dgm:cxn modelId="{74E5DED0-E93E-2F49-9DED-A641C4B6A243}" type="presOf" srcId="{4E029118-FE14-7344-80C9-E4209897E2C8}" destId="{BB9CCADF-F197-E841-A256-5FF12A7F1CB7}" srcOrd="0" destOrd="1" presId="urn:microsoft.com/office/officeart/2005/8/layout/list1"/>
    <dgm:cxn modelId="{1A5907DD-A6E5-D14C-A0DD-D0D272180E93}" srcId="{F164FF35-09A5-D245-B527-C5462AA17EA3}" destId="{7729A75A-0345-6A4D-8871-619A0205B03E}" srcOrd="0" destOrd="0" parTransId="{423CB16F-7315-5747-B79F-CB3940A9EB3C}" sibTransId="{46370550-06E1-E64C-8623-4BC5A441ED6E}"/>
    <dgm:cxn modelId="{70C62238-53BF-2A4D-BBE6-9B2859878D54}" srcId="{F164FF35-09A5-D245-B527-C5462AA17EA3}" destId="{1690CD10-811D-524A-A9DF-82BAB928324C}" srcOrd="1" destOrd="0" parTransId="{A72ED2E2-6D63-E543-ADB3-66702D17CB00}" sibTransId="{82D6F412-0C25-0D4D-A475-79F0D7D10A0B}"/>
    <dgm:cxn modelId="{E9E7D809-1C39-B247-915A-034262A53AA6}" type="presOf" srcId="{1690CD10-811D-524A-A9DF-82BAB928324C}" destId="{20FE85AC-A1D6-0D4D-AA7B-7BC6476385E4}" srcOrd="1" destOrd="0" presId="urn:microsoft.com/office/officeart/2005/8/layout/list1"/>
    <dgm:cxn modelId="{843BC71C-7AA3-AF4D-ADFE-D5AAC158F84A}" srcId="{3CD8CA5B-D5DC-F24C-A786-83DCC31CAC7E}" destId="{7EE1B9AF-7476-374C-A4A3-65895F8924C0}" srcOrd="1" destOrd="0" parTransId="{2F07F840-985F-4742-A114-BCD54C115046}" sibTransId="{55FAE352-21CF-CC49-A629-B4FEECD9C087}"/>
    <dgm:cxn modelId="{166D413B-84F2-434E-AEBC-E696DA75485B}" type="presOf" srcId="{3CD8CA5B-D5DC-F24C-A786-83DCC31CAC7E}" destId="{F1FDE0C0-275B-E84E-833A-D806FAC0479C}" srcOrd="1" destOrd="0" presId="urn:microsoft.com/office/officeart/2005/8/layout/list1"/>
    <dgm:cxn modelId="{CCB162EE-D814-B248-A1AC-2CA553D2276C}" srcId="{F164FF35-09A5-D245-B527-C5462AA17EA3}" destId="{3CD8CA5B-D5DC-F24C-A786-83DCC31CAC7E}" srcOrd="2" destOrd="0" parTransId="{3D79506A-0FCB-6342-A8AC-A8D9D7C8AD85}" sibTransId="{0FD7EC07-E8C9-F84E-AF8E-0AB7F05305A7}"/>
    <dgm:cxn modelId="{A259F64D-A84A-264E-A244-989B63B40B67}" type="presOf" srcId="{3CD8CA5B-D5DC-F24C-A786-83DCC31CAC7E}" destId="{FEEFEA80-A89B-9748-90FB-9A09E2D03F66}" srcOrd="0" destOrd="0" presId="urn:microsoft.com/office/officeart/2005/8/layout/list1"/>
    <dgm:cxn modelId="{AF5C2433-017C-D44B-88A1-4BB4EDB4AD7B}" srcId="{7729A75A-0345-6A4D-8871-619A0205B03E}" destId="{4E029118-FE14-7344-80C9-E4209897E2C8}" srcOrd="1" destOrd="0" parTransId="{A567BC96-D711-E74E-B318-E776F57566E0}" sibTransId="{FB1EC80D-3739-F34E-839D-D02EB0C885E2}"/>
    <dgm:cxn modelId="{7638E2F9-DBE6-9944-9374-2B2336EEDCA5}" srcId="{1690CD10-811D-524A-A9DF-82BAB928324C}" destId="{67D5B08B-4567-D147-8536-7A1D20C1D3D7}" srcOrd="1" destOrd="0" parTransId="{E8C3D61B-3ED3-D744-9595-B34EAA052981}" sibTransId="{4FDC4988-8282-804C-AE8A-81871E231B89}"/>
    <dgm:cxn modelId="{333BFC37-250C-8B43-BF9E-EB5A12AAFBB4}" srcId="{7729A75A-0345-6A4D-8871-619A0205B03E}" destId="{FF56CE6C-3D8C-9B4A-B4B7-7F0782F08C68}" srcOrd="0" destOrd="0" parTransId="{3FDE7C25-A436-5542-9467-7B69C7B44A9A}" sibTransId="{954206BE-3D44-4D4A-A22F-E8C58E56ED79}"/>
    <dgm:cxn modelId="{95445F3D-2D5A-D54B-987E-3051683108E1}" type="presOf" srcId="{7729A75A-0345-6A4D-8871-619A0205B03E}" destId="{EF348A38-8D01-C145-9895-93B972870B11}" srcOrd="1" destOrd="0" presId="urn:microsoft.com/office/officeart/2005/8/layout/list1"/>
    <dgm:cxn modelId="{5D9AB04C-473B-AD40-B691-B3B22D4B9FDD}" type="presOf" srcId="{67D5B08B-4567-D147-8536-7A1D20C1D3D7}" destId="{896704D0-D4C9-D445-AAC9-F964AE7055B5}" srcOrd="0" destOrd="1" presId="urn:microsoft.com/office/officeart/2005/8/layout/list1"/>
    <dgm:cxn modelId="{681E896E-0C28-5A44-8600-BE3EBF6D8248}" type="presOf" srcId="{F164FF35-09A5-D245-B527-C5462AA17EA3}" destId="{D122209B-78AB-5D42-B5D3-9AA8867BA80F}" srcOrd="0" destOrd="0" presId="urn:microsoft.com/office/officeart/2005/8/layout/list1"/>
    <dgm:cxn modelId="{68A618F5-B525-D440-B1AD-3E541460288E}" srcId="{1690CD10-811D-524A-A9DF-82BAB928324C}" destId="{0B811A25-F6B4-634F-A680-C279F9D64F3F}" srcOrd="0" destOrd="0" parTransId="{37450B08-D3E4-7C45-A857-C8EC78D74B06}" sibTransId="{764AEE4A-1C62-5548-8B25-F7B7BB7352C4}"/>
    <dgm:cxn modelId="{B2239573-D897-244F-878D-46FEBE8374D3}" type="presOf" srcId="{FF56CE6C-3D8C-9B4A-B4B7-7F0782F08C68}" destId="{BB9CCADF-F197-E841-A256-5FF12A7F1CB7}" srcOrd="0" destOrd="0" presId="urn:microsoft.com/office/officeart/2005/8/layout/list1"/>
    <dgm:cxn modelId="{E03A7296-8031-6A4A-92C2-918F6ADA5E10}" type="presOf" srcId="{0B811A25-F6B4-634F-A680-C279F9D64F3F}" destId="{896704D0-D4C9-D445-AAC9-F964AE7055B5}" srcOrd="0" destOrd="0" presId="urn:microsoft.com/office/officeart/2005/8/layout/list1"/>
    <dgm:cxn modelId="{DD9A99C8-4584-B34C-AD7F-D4D83B183655}" type="presParOf" srcId="{D122209B-78AB-5D42-B5D3-9AA8867BA80F}" destId="{B4F20BFA-C0B6-AB45-8F6A-3CC2B6A1CE40}" srcOrd="0" destOrd="0" presId="urn:microsoft.com/office/officeart/2005/8/layout/list1"/>
    <dgm:cxn modelId="{69126CEB-BDFF-EC4B-BB02-F3914D9B2756}" type="presParOf" srcId="{B4F20BFA-C0B6-AB45-8F6A-3CC2B6A1CE40}" destId="{35EC420F-BFA1-3D48-AA60-A3330DA756D0}" srcOrd="0" destOrd="0" presId="urn:microsoft.com/office/officeart/2005/8/layout/list1"/>
    <dgm:cxn modelId="{59C96F08-9AA3-934D-9BFE-C41BCE87A0EB}" type="presParOf" srcId="{B4F20BFA-C0B6-AB45-8F6A-3CC2B6A1CE40}" destId="{EF348A38-8D01-C145-9895-93B972870B11}" srcOrd="1" destOrd="0" presId="urn:microsoft.com/office/officeart/2005/8/layout/list1"/>
    <dgm:cxn modelId="{7132A6AB-6DDF-FF43-BE59-A6CDA9CEE6EF}" type="presParOf" srcId="{D122209B-78AB-5D42-B5D3-9AA8867BA80F}" destId="{2CE7671A-900C-6249-902A-061E472BDEFC}" srcOrd="1" destOrd="0" presId="urn:microsoft.com/office/officeart/2005/8/layout/list1"/>
    <dgm:cxn modelId="{49FA32E0-549D-8844-A1A3-40541D0501B9}" type="presParOf" srcId="{D122209B-78AB-5D42-B5D3-9AA8867BA80F}" destId="{BB9CCADF-F197-E841-A256-5FF12A7F1CB7}" srcOrd="2" destOrd="0" presId="urn:microsoft.com/office/officeart/2005/8/layout/list1"/>
    <dgm:cxn modelId="{E2A5A96D-28AE-E549-8793-3438C1028E53}" type="presParOf" srcId="{D122209B-78AB-5D42-B5D3-9AA8867BA80F}" destId="{359DDE43-F5B1-6148-B548-40B1BFB964CB}" srcOrd="3" destOrd="0" presId="urn:microsoft.com/office/officeart/2005/8/layout/list1"/>
    <dgm:cxn modelId="{2C4F51AB-ED04-6B42-9E70-066FB1D19948}" type="presParOf" srcId="{D122209B-78AB-5D42-B5D3-9AA8867BA80F}" destId="{253399D0-A1FD-6A4F-BFDD-C2B60BB9A600}" srcOrd="4" destOrd="0" presId="urn:microsoft.com/office/officeart/2005/8/layout/list1"/>
    <dgm:cxn modelId="{C8294DE4-196E-854D-83B8-7FCF57DF4128}" type="presParOf" srcId="{253399D0-A1FD-6A4F-BFDD-C2B60BB9A600}" destId="{4B49B82F-BEEA-744F-AA20-BDCA199CA9E0}" srcOrd="0" destOrd="0" presId="urn:microsoft.com/office/officeart/2005/8/layout/list1"/>
    <dgm:cxn modelId="{E798FF6B-CACB-A747-A500-3547C852B3B8}" type="presParOf" srcId="{253399D0-A1FD-6A4F-BFDD-C2B60BB9A600}" destId="{20FE85AC-A1D6-0D4D-AA7B-7BC6476385E4}" srcOrd="1" destOrd="0" presId="urn:microsoft.com/office/officeart/2005/8/layout/list1"/>
    <dgm:cxn modelId="{3FFCAB6F-7CD0-B341-8523-15E564E443B3}" type="presParOf" srcId="{D122209B-78AB-5D42-B5D3-9AA8867BA80F}" destId="{BAEED0FA-7AE7-8E45-955D-440950A845D7}" srcOrd="5" destOrd="0" presId="urn:microsoft.com/office/officeart/2005/8/layout/list1"/>
    <dgm:cxn modelId="{5319804B-6E4A-2946-8EFC-6993C320D22A}" type="presParOf" srcId="{D122209B-78AB-5D42-B5D3-9AA8867BA80F}" destId="{896704D0-D4C9-D445-AAC9-F964AE7055B5}" srcOrd="6" destOrd="0" presId="urn:microsoft.com/office/officeart/2005/8/layout/list1"/>
    <dgm:cxn modelId="{1872B741-5BEE-3E48-831D-A83C90AF73CC}" type="presParOf" srcId="{D122209B-78AB-5D42-B5D3-9AA8867BA80F}" destId="{6BC7AC01-A6F5-6743-A2FD-B230721B26E2}" srcOrd="7" destOrd="0" presId="urn:microsoft.com/office/officeart/2005/8/layout/list1"/>
    <dgm:cxn modelId="{41E1B5E9-95A8-3F45-87E8-8EC005B7E879}" type="presParOf" srcId="{D122209B-78AB-5D42-B5D3-9AA8867BA80F}" destId="{2BBABFDC-148F-1D47-ABA8-D492F8247247}" srcOrd="8" destOrd="0" presId="urn:microsoft.com/office/officeart/2005/8/layout/list1"/>
    <dgm:cxn modelId="{6207CEDB-9DFE-CF45-8034-9AE04A2ECB74}" type="presParOf" srcId="{2BBABFDC-148F-1D47-ABA8-D492F8247247}" destId="{FEEFEA80-A89B-9748-90FB-9A09E2D03F66}" srcOrd="0" destOrd="0" presId="urn:microsoft.com/office/officeart/2005/8/layout/list1"/>
    <dgm:cxn modelId="{C7361ED3-AC57-7A4D-B994-0E56EE357DFB}" type="presParOf" srcId="{2BBABFDC-148F-1D47-ABA8-D492F8247247}" destId="{F1FDE0C0-275B-E84E-833A-D806FAC0479C}" srcOrd="1" destOrd="0" presId="urn:microsoft.com/office/officeart/2005/8/layout/list1"/>
    <dgm:cxn modelId="{403BDB77-5A11-DB4A-B09C-909662C46E76}" type="presParOf" srcId="{D122209B-78AB-5D42-B5D3-9AA8867BA80F}" destId="{52451AFE-0D33-8D41-96AF-5D06E0EC1741}" srcOrd="9" destOrd="0" presId="urn:microsoft.com/office/officeart/2005/8/layout/list1"/>
    <dgm:cxn modelId="{E1B73A9B-EAC4-3941-ACD7-4E345BB12748}" type="presParOf" srcId="{D122209B-78AB-5D42-B5D3-9AA8867BA80F}" destId="{529E2702-C49E-9449-BE9D-F47E03FDF7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1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5388-C898-433E-987F-3A891238BCF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atchtbjoshua.files.wordpress.com/2013/04/jesus-with-his-dis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2107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0258" y="3429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4</a:t>
            </a:r>
            <a:r>
              <a:rPr lang="en-US" sz="7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0</a:t>
            </a:r>
            <a:endParaRPr lang="en-US" sz="4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105400"/>
            <a:ext cx="10210799" cy="17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198346">
            <a:off x="3508542" y="452686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days </a:t>
            </a:r>
            <a:r>
              <a:rPr lang="en-US" sz="4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of</a:t>
            </a:r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endParaRPr lang="en-US" sz="4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04800"/>
            <a:ext cx="66294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anose="020E0705020206020404" pitchFamily="34" charset="0"/>
              </a:rPr>
              <a:t>Equip Your 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anose="020E0705020206020404" pitchFamily="34" charset="0"/>
              </a:rPr>
              <a:t>Serving Hands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 God.</a:t>
            </a:r>
          </a:p>
          <a:p>
            <a:r>
              <a:rPr lang="en-US" dirty="0" smtClean="0"/>
              <a:t>To each other.</a:t>
            </a:r>
          </a:p>
          <a:p>
            <a:r>
              <a:rPr lang="en-US" dirty="0" smtClean="0"/>
              <a:t>To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-wfhjrczBSm8/Tt-mB9nH2PI/AAAAAAAAASM/yoM_8enNqHw/s1600/Discipleship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-1051560"/>
            <a:ext cx="9155723" cy="8246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Days of Discipleship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92757167"/>
              </p:ext>
            </p:extLst>
          </p:nvPr>
        </p:nvGraphicFramePr>
        <p:xfrm>
          <a:off x="1524000" y="13716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Serving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265237"/>
            <a:ext cx="7467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Jesus came and spoke to them, saying, “All authority has been given to Me in heaven and on earth</a:t>
            </a:r>
            <a:r>
              <a:rPr lang="en-US" dirty="0" smtClean="0"/>
              <a:t>. </a:t>
            </a:r>
            <a:r>
              <a:rPr lang="en-US" dirty="0"/>
              <a:t>Go </a:t>
            </a:r>
            <a:r>
              <a:rPr lang="en-US" dirty="0" smtClean="0"/>
              <a:t>therefore and </a:t>
            </a:r>
            <a:r>
              <a:rPr lang="en-US" dirty="0"/>
              <a:t>make disciples of all the nations, baptizing them in the name of the Father and of the Son and of the Holy Spirit</a:t>
            </a:r>
            <a:r>
              <a:rPr lang="en-US" dirty="0" smtClean="0"/>
              <a:t>, </a:t>
            </a:r>
            <a:r>
              <a:rPr lang="en-US" dirty="0"/>
              <a:t>teaching them to observe all things that I have commanded you; and lo, I am with you always, even to the end of the age.” Amen.</a:t>
            </a:r>
          </a:p>
        </p:txBody>
      </p:sp>
    </p:spTree>
    <p:extLst>
      <p:ext uri="{BB962C8B-B14F-4D97-AF65-F5344CB8AC3E}">
        <p14:creationId xmlns:p14="http://schemas.microsoft.com/office/powerpoint/2010/main" val="5138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Not to lead people to Heaven.</a:t>
            </a:r>
          </a:p>
          <a:p>
            <a:r>
              <a:rPr lang="en-US" dirty="0" smtClean="0"/>
              <a:t>To make disciples.</a:t>
            </a:r>
          </a:p>
          <a:p>
            <a:r>
              <a:rPr lang="en-US" dirty="0" smtClean="0"/>
              <a:t>Lead them to Jesus is the most important step but not the only step.</a:t>
            </a:r>
          </a:p>
          <a:p>
            <a:r>
              <a:rPr lang="en-US" dirty="0" smtClean="0"/>
              <a:t>We are also partners in disciple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Disciples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 preach the Gospel.</a:t>
            </a:r>
          </a:p>
          <a:p>
            <a:r>
              <a:rPr lang="en-US" dirty="0" smtClean="0"/>
              <a:t>To assist them in things they cannot do.</a:t>
            </a:r>
          </a:p>
          <a:p>
            <a:r>
              <a:rPr lang="en-US" dirty="0" smtClean="0"/>
              <a:t>To teach them the commandments of Jesus.</a:t>
            </a:r>
          </a:p>
          <a:p>
            <a:r>
              <a:rPr lang="en-US" dirty="0" smtClean="0"/>
              <a:t>To guide/insist them in 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Disciples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Prayers.</a:t>
            </a:r>
          </a:p>
          <a:p>
            <a:r>
              <a:rPr lang="en-US" dirty="0" smtClean="0"/>
              <a:t>Holy Spirit.</a:t>
            </a:r>
          </a:p>
          <a:p>
            <a:r>
              <a:rPr lang="en-US" dirty="0" smtClean="0"/>
              <a:t>Holy Bible.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 3:16-17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Scripture is given by inspiration of God, and is profitable for doctrine, for reproof, for correction, for instruction in righteousness, </a:t>
            </a:r>
            <a:r>
              <a:rPr lang="en-US" dirty="0" smtClean="0"/>
              <a:t>that </a:t>
            </a:r>
            <a:r>
              <a:rPr lang="en-US" dirty="0"/>
              <a:t>the man of God may be complete,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108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Fluency in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central </a:t>
            </a:r>
            <a:r>
              <a:rPr lang="en-US" dirty="0" smtClean="0"/>
              <a:t>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Relationship of each part.</a:t>
            </a:r>
          </a:p>
          <a:p>
            <a:r>
              <a:rPr lang="en-US" dirty="0" smtClean="0"/>
              <a:t>Relationship to this world.</a:t>
            </a:r>
          </a:p>
          <a:p>
            <a:r>
              <a:rPr lang="en-US" dirty="0" smtClean="0"/>
              <a:t>Practicing the Bible.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525963"/>
          </a:xfrm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Not perfect before you do it, do it until it is prefect.</a:t>
            </a:r>
          </a:p>
          <a:p>
            <a:r>
              <a:rPr lang="en-US" dirty="0" smtClean="0"/>
              <a:t>Not for the excitement but for the skills.</a:t>
            </a:r>
          </a:p>
          <a:p>
            <a:r>
              <a:rPr lang="en-US" dirty="0" smtClean="0"/>
              <a:t>Not for the result but towards the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356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Copperplate Gothic Bold</vt:lpstr>
      <vt:lpstr>Office Theme</vt:lpstr>
      <vt:lpstr>PowerPoint Presentation</vt:lpstr>
      <vt:lpstr>40 Days of Discipleship</vt:lpstr>
      <vt:lpstr>The Goal of Serving</vt:lpstr>
      <vt:lpstr>The Goal of Serving</vt:lpstr>
      <vt:lpstr>Make Disciples</vt:lpstr>
      <vt:lpstr>Make Disciples</vt:lpstr>
      <vt:lpstr>2 Tim 3:16-17</vt:lpstr>
      <vt:lpstr>Fluency in The Bible</vt:lpstr>
      <vt:lpstr>Practicing</vt:lpstr>
      <vt:lpstr>Practicing The Bible</vt:lpstr>
      <vt:lpstr>PowerPoint Presentation</vt:lpstr>
    </vt:vector>
  </TitlesOfParts>
  <Company>Bayer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Edward.Long</dc:creator>
  <cp:lastModifiedBy>Kam Ming Tse</cp:lastModifiedBy>
  <cp:revision>100</cp:revision>
  <dcterms:created xsi:type="dcterms:W3CDTF">2014-01-11T19:16:51Z</dcterms:created>
  <dcterms:modified xsi:type="dcterms:W3CDTF">2014-02-25T04:56:03Z</dcterms:modified>
</cp:coreProperties>
</file>