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EE0007-DB16-449B-B910-1BD362B4F683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31FFC4-6EF5-494D-B4FE-A9C55B7B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E0007-DB16-449B-B910-1BD362B4F683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FFC4-6EF5-494D-B4FE-A9C55B7B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E0007-DB16-449B-B910-1BD362B4F683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FFC4-6EF5-494D-B4FE-A9C55B7B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E0007-DB16-449B-B910-1BD362B4F683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FFC4-6EF5-494D-B4FE-A9C55B7B8D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E0007-DB16-449B-B910-1BD362B4F683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FFC4-6EF5-494D-B4FE-A9C55B7B8D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E0007-DB16-449B-B910-1BD362B4F683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FFC4-6EF5-494D-B4FE-A9C55B7B8D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E0007-DB16-449B-B910-1BD362B4F683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FFC4-6EF5-494D-B4FE-A9C55B7B8D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E0007-DB16-449B-B910-1BD362B4F683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FFC4-6EF5-494D-B4FE-A9C55B7B8D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E0007-DB16-449B-B910-1BD362B4F683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FFC4-6EF5-494D-B4FE-A9C55B7B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EE0007-DB16-449B-B910-1BD362B4F683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1FFC4-6EF5-494D-B4FE-A9C55B7B8D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EE0007-DB16-449B-B910-1BD362B4F683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31FFC4-6EF5-494D-B4FE-A9C55B7B8D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EE0007-DB16-449B-B910-1BD362B4F683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31FFC4-6EF5-494D-B4FE-A9C55B7B8D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馬太福音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ja-JP" altLang="en-US" dirty="0" smtClean="0"/>
              <a:t>八章 </a:t>
            </a:r>
            <a:r>
              <a:rPr lang="en-US" altLang="ja-JP" dirty="0" smtClean="0"/>
              <a:t>- </a:t>
            </a:r>
            <a:r>
              <a:rPr lang="ja-JP" altLang="en-US" dirty="0" smtClean="0"/>
              <a:t>第十章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38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寧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可往以色列家迷失的羊那裡去</a:t>
            </a:r>
          </a:p>
          <a:p>
            <a:pPr lvl="0"/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隨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走隨傳，說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天國近了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</a:p>
          <a:p>
            <a:pPr lvl="0"/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治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病人，叫死人復活，叫長大痲瘋的潔淨，把鬼趕</a:t>
            </a: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出去。</a:t>
            </a:r>
            <a:endParaRPr lang="zh-TW" alt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/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腰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袋裡不要帶金銀銅錢</a:t>
            </a:r>
          </a:p>
          <a:p>
            <a:pPr lvl="0"/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要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打聽那裡誰是好人，就住在他家</a:t>
            </a:r>
          </a:p>
          <a:p>
            <a:pPr lvl="0"/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凡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不接待你們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你們離開那家或是那城</a:t>
            </a:r>
          </a:p>
          <a:p>
            <a:pPr lvl="0"/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同羊進入狼群，所以你們要靈巧像蛇，馴良像鴿子</a:t>
            </a:r>
          </a:p>
          <a:p>
            <a:pPr lvl="0"/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們要防備人，因為他們要把你們交給公會，也要在會堂裡鞭打你們</a:t>
            </a:r>
          </a:p>
          <a:p>
            <a:pPr marL="109728" lv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effectLst/>
              </a:rPr>
              <a:t>主給他們的吩咐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</a:t>
            </a:r>
            <a:r>
              <a:rPr lang="zh-TW" altLang="en-US" dirty="0"/>
              <a:t>生不能高過先生，僕人不能高過主人</a:t>
            </a:r>
          </a:p>
          <a:p>
            <a:r>
              <a:rPr lang="zh-TW" altLang="en-US" dirty="0" smtClean="0"/>
              <a:t>凡</a:t>
            </a:r>
            <a:r>
              <a:rPr lang="zh-TW" altLang="en-US" dirty="0"/>
              <a:t>在人面前認我的，我在我天上的父面前也必認他；</a:t>
            </a:r>
          </a:p>
          <a:p>
            <a:r>
              <a:rPr lang="zh-TW" altLang="en-US" dirty="0" smtClean="0"/>
              <a:t>愛</a:t>
            </a:r>
            <a:r>
              <a:rPr lang="zh-TW" altLang="en-US" dirty="0"/>
              <a:t>父母過於愛我的，不配做我的門徒；</a:t>
            </a:r>
          </a:p>
          <a:p>
            <a:r>
              <a:rPr lang="zh-TW" altLang="en-US" dirty="0" smtClean="0"/>
              <a:t>愛</a:t>
            </a:r>
            <a:r>
              <a:rPr lang="zh-TW" altLang="en-US" dirty="0"/>
              <a:t>兒女過於愛我的，不配做我的門徒 </a:t>
            </a:r>
          </a:p>
          <a:p>
            <a:r>
              <a:rPr lang="zh-TW" altLang="en-US" dirty="0" smtClean="0"/>
              <a:t>不</a:t>
            </a:r>
            <a:r>
              <a:rPr lang="zh-TW" altLang="en-US" dirty="0"/>
              <a:t>背著他的十字架跟從我的，也不配做我的門徒 </a:t>
            </a:r>
            <a:r>
              <a:rPr lang="en-US" altLang="zh-TW" dirty="0"/>
              <a:t>(</a:t>
            </a:r>
            <a:r>
              <a:rPr lang="zh-TW" altLang="en-US" dirty="0"/>
              <a:t>算了吧</a:t>
            </a:r>
            <a:r>
              <a:rPr lang="en-US" altLang="zh-TW" dirty="0"/>
              <a:t>!)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門徒特質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51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/>
              </a:rPr>
              <a:t>服侍主的賞賜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耶穌講完了這些話，眾人都稀奇他的教訓， </a:t>
            </a:r>
            <a:r>
              <a:rPr lang="en-US" altLang="zh-TW" baseline="30000" dirty="0"/>
              <a:t>29 </a:t>
            </a:r>
            <a:r>
              <a:rPr lang="zh-TW" altLang="en-US" dirty="0"/>
              <a:t>因為他教訓他們正像有權柄的人，不像他們的文士。馬太福音 </a:t>
            </a:r>
            <a:r>
              <a:rPr lang="en-US" altLang="zh-TW" dirty="0"/>
              <a:t>7 </a:t>
            </a:r>
            <a:r>
              <a:rPr lang="en-US" altLang="zh-TW" dirty="0" smtClean="0"/>
              <a:t>: 28</a:t>
            </a:r>
          </a:p>
          <a:p>
            <a:r>
              <a:rPr lang="en-US" dirty="0" smtClean="0"/>
              <a:t>8 -10</a:t>
            </a:r>
            <a:r>
              <a:rPr lang="ja-JP" altLang="en-US" dirty="0" smtClean="0"/>
              <a:t>章</a:t>
            </a:r>
            <a:r>
              <a:rPr lang="zh-TW" altLang="en-US" dirty="0"/>
              <a:t>證</a:t>
            </a:r>
            <a:r>
              <a:rPr lang="zh-TW" altLang="en-US" dirty="0" smtClean="0"/>
              <a:t>明</a:t>
            </a:r>
            <a:r>
              <a:rPr lang="zh-TW" altLang="en-US" dirty="0"/>
              <a:t>耶</a:t>
            </a:r>
            <a:r>
              <a:rPr lang="zh-TW" altLang="en-US" dirty="0" smtClean="0"/>
              <a:t>穌是</a:t>
            </a:r>
            <a:r>
              <a:rPr lang="zh-TW" altLang="en-US" dirty="0"/>
              <a:t>彌賽</a:t>
            </a:r>
            <a:r>
              <a:rPr lang="zh-TW" altLang="en-US" dirty="0" smtClean="0"/>
              <a:t>亞</a:t>
            </a:r>
            <a:r>
              <a:rPr lang="zh-TW" altLang="en-US" dirty="0"/>
              <a:t>王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有權柄的人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9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has power over </a:t>
            </a:r>
            <a:r>
              <a:rPr lang="en-US" dirty="0" smtClean="0"/>
              <a:t>diseases</a:t>
            </a:r>
          </a:p>
          <a:p>
            <a:pPr lvl="1"/>
            <a:r>
              <a:rPr lang="zh-TW" altLang="en-US" dirty="0"/>
              <a:t>潔淨長大痲瘋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- </a:t>
            </a:r>
            <a:r>
              <a:rPr lang="ja-JP" altLang="en-US" dirty="0"/>
              <a:t>長大痲瘋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治</a:t>
            </a:r>
            <a:r>
              <a:rPr lang="zh-TW" altLang="en-US" dirty="0"/>
              <a:t>百夫長的僕</a:t>
            </a:r>
            <a:r>
              <a:rPr lang="zh-TW" altLang="en-US" dirty="0" smtClean="0"/>
              <a:t>人 </a:t>
            </a:r>
            <a:r>
              <a:rPr lang="en-US" altLang="zh-TW" dirty="0" smtClean="0"/>
              <a:t>-</a:t>
            </a:r>
            <a:r>
              <a:rPr lang="ja-JP" altLang="en-US" dirty="0"/>
              <a:t>害</a:t>
            </a:r>
            <a:r>
              <a:rPr lang="ja-JP" altLang="en-US" dirty="0" smtClean="0"/>
              <a:t>癱</a:t>
            </a:r>
            <a:r>
              <a:rPr lang="ja-JP" altLang="en-US" dirty="0"/>
              <a:t>瘓</a:t>
            </a:r>
            <a:r>
              <a:rPr lang="ja-JP" altLang="en-US" dirty="0" smtClean="0"/>
              <a:t>病</a:t>
            </a:r>
            <a:endParaRPr lang="en-US" altLang="ja-JP" dirty="0" smtClean="0"/>
          </a:p>
          <a:p>
            <a:pPr lvl="2"/>
            <a:r>
              <a:rPr lang="zh-TW" altLang="en-US" dirty="0"/>
              <a:t>百夫長回答說：「主啊，你到我舍下我不敢當，只要你說一句話，我的僕人就必好了。 </a:t>
            </a:r>
            <a:r>
              <a:rPr lang="zh-TW" altLang="en-US" dirty="0" smtClean="0"/>
              <a:t>因</a:t>
            </a:r>
            <a:r>
              <a:rPr lang="zh-TW" altLang="en-US" dirty="0"/>
              <a:t>為我在人的</a:t>
            </a:r>
            <a:r>
              <a:rPr lang="zh-TW" altLang="en-US" b="1" dirty="0"/>
              <a:t>權下</a:t>
            </a:r>
            <a:r>
              <a:rPr lang="zh-TW" altLang="en-US" dirty="0"/>
              <a:t>，也有兵在我以下，對這個說</a:t>
            </a:r>
            <a:r>
              <a:rPr lang="en-US" altLang="zh-TW" dirty="0"/>
              <a:t>『</a:t>
            </a:r>
            <a:r>
              <a:rPr lang="zh-TW" altLang="en-US" dirty="0"/>
              <a:t>去！</a:t>
            </a:r>
            <a:r>
              <a:rPr lang="en-US" altLang="zh-TW" dirty="0"/>
              <a:t>』</a:t>
            </a:r>
            <a:r>
              <a:rPr lang="zh-TW" altLang="en-US" dirty="0"/>
              <a:t>他就去，對那個說</a:t>
            </a:r>
            <a:r>
              <a:rPr lang="en-US" altLang="zh-TW" dirty="0"/>
              <a:t>『</a:t>
            </a:r>
            <a:r>
              <a:rPr lang="zh-TW" altLang="en-US" dirty="0"/>
              <a:t>來！</a:t>
            </a:r>
            <a:r>
              <a:rPr lang="en-US" altLang="zh-TW" dirty="0"/>
              <a:t>』</a:t>
            </a:r>
            <a:r>
              <a:rPr lang="zh-TW" altLang="en-US" dirty="0"/>
              <a:t>他就來，對我的僕人說</a:t>
            </a:r>
            <a:r>
              <a:rPr lang="en-US" altLang="zh-TW" dirty="0"/>
              <a:t>『</a:t>
            </a:r>
            <a:r>
              <a:rPr lang="zh-TW" altLang="en-US" dirty="0"/>
              <a:t>你做這事！</a:t>
            </a:r>
            <a:r>
              <a:rPr lang="en-US" altLang="zh-TW" dirty="0"/>
              <a:t>』</a:t>
            </a:r>
            <a:r>
              <a:rPr lang="zh-TW" altLang="en-US" dirty="0"/>
              <a:t>他就去做。」 </a:t>
            </a:r>
            <a:r>
              <a:rPr lang="en-US" altLang="zh-TW" dirty="0" smtClean="0"/>
              <a:t>8:8-9</a:t>
            </a:r>
            <a:endParaRPr lang="en-US" altLang="ja-JP" dirty="0" smtClean="0"/>
          </a:p>
          <a:p>
            <a:pPr lvl="1"/>
            <a:r>
              <a:rPr lang="ja-JP" altLang="en-US" dirty="0"/>
              <a:t>醫彼得岳</a:t>
            </a:r>
            <a:r>
              <a:rPr lang="ja-JP" altLang="en-US" dirty="0" smtClean="0"/>
              <a:t>母 </a:t>
            </a:r>
            <a:r>
              <a:rPr lang="en-US" altLang="ja-JP" dirty="0" smtClean="0"/>
              <a:t>- </a:t>
            </a:r>
            <a:r>
              <a:rPr lang="ja-JP" altLang="en-US" dirty="0"/>
              <a:t>害熱病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三個恩典的神蹟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0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文士</a:t>
            </a:r>
            <a:endParaRPr lang="en-US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0"/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又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有一個門徒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</a:rPr>
              <a:t>主的教導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人的回應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71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has power over the nature, demons, and </a:t>
            </a:r>
            <a:r>
              <a:rPr lang="en-US" dirty="0" smtClean="0"/>
              <a:t>sin</a:t>
            </a:r>
          </a:p>
          <a:p>
            <a:pPr lvl="1"/>
            <a:r>
              <a:rPr lang="ja-JP" altLang="en-US" dirty="0"/>
              <a:t>平靜風和海</a:t>
            </a:r>
            <a:endParaRPr lang="en-US" altLang="zh-TW" dirty="0"/>
          </a:p>
          <a:p>
            <a:pPr lvl="1"/>
            <a:r>
              <a:rPr lang="zh-TW" altLang="en-US" dirty="0" smtClean="0"/>
              <a:t>鬼</a:t>
            </a:r>
            <a:r>
              <a:rPr lang="zh-TW" altLang="en-US" dirty="0"/>
              <a:t>入豬</a:t>
            </a:r>
            <a:r>
              <a:rPr lang="zh-TW" altLang="en-US" dirty="0" smtClean="0"/>
              <a:t>群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醫</a:t>
            </a:r>
            <a:r>
              <a:rPr lang="ja-JP" altLang="en-US" dirty="0"/>
              <a:t>治癱</a:t>
            </a:r>
            <a:r>
              <a:rPr lang="ja-JP" altLang="en-US" dirty="0" smtClean="0"/>
              <a:t>子</a:t>
            </a:r>
            <a:endParaRPr lang="en-US" altLang="ja-JP" dirty="0" smtClean="0"/>
          </a:p>
          <a:p>
            <a:pPr lvl="2"/>
            <a:r>
              <a:rPr lang="zh-TW" altLang="en-US" dirty="0"/>
              <a:t>有幾個文士心裡說：「這個人說僭妄的話了</a:t>
            </a:r>
            <a:r>
              <a:rPr lang="zh-TW" altLang="en-US" dirty="0" smtClean="0"/>
              <a:t>！」</a:t>
            </a:r>
            <a:r>
              <a:rPr lang="en-US" altLang="zh-TW" dirty="0" smtClean="0"/>
              <a:t>….</a:t>
            </a:r>
            <a:r>
              <a:rPr lang="zh-TW" altLang="en-US" dirty="0"/>
              <a:t> 但要叫你們知道，人子在地上有赦罪的</a:t>
            </a:r>
            <a:r>
              <a:rPr lang="zh-TW" altLang="en-US" b="1" dirty="0"/>
              <a:t>權柄</a:t>
            </a:r>
            <a:r>
              <a:rPr lang="zh-TW" altLang="en-US" dirty="0"/>
              <a:t>。」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/>
              </a:rPr>
              <a:t>三個平安的神蹟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2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馬太被召</a:t>
            </a:r>
            <a:endParaRPr lang="en-US" altLang="zh-TW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穌從那裡往前走，看見一個人，名叫馬太，坐在稅關上，就對他說：「你跟從我來！」他就起來跟從了耶穌。馬太福音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 </a:t>
            </a:r>
            <a:r>
              <a:rPr lang="en-US" altLang="zh-TW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</a:rPr>
              <a:t>主的教導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人的回應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2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has power over disease, death, and </a:t>
            </a:r>
            <a:r>
              <a:rPr lang="en-US" dirty="0" smtClean="0"/>
              <a:t>demons</a:t>
            </a:r>
          </a:p>
          <a:p>
            <a:pPr lvl="1"/>
            <a:r>
              <a:rPr lang="zh-TW" altLang="en-US" dirty="0"/>
              <a:t>醫患血漏的女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pPr lvl="1"/>
            <a:r>
              <a:rPr lang="zh-TW" altLang="en-US" dirty="0"/>
              <a:t>醫治管會堂者的女</a:t>
            </a:r>
            <a:r>
              <a:rPr lang="zh-TW" altLang="en-US" dirty="0" smtClean="0"/>
              <a:t>兒</a:t>
            </a:r>
            <a:endParaRPr lang="en-US" altLang="zh-TW" dirty="0" smtClean="0"/>
          </a:p>
          <a:p>
            <a:pPr lvl="1"/>
            <a:r>
              <a:rPr lang="zh-TW" altLang="en-US" dirty="0"/>
              <a:t>兩個瞎子得醫</a:t>
            </a:r>
            <a:r>
              <a:rPr lang="zh-TW" altLang="en-US" dirty="0" smtClean="0"/>
              <a:t>治</a:t>
            </a:r>
            <a:endParaRPr lang="en-US" altLang="zh-TW" dirty="0" smtClean="0"/>
          </a:p>
          <a:p>
            <a:pPr lvl="2"/>
            <a:r>
              <a:rPr lang="zh-TW" altLang="en-US" dirty="0"/>
              <a:t>喊叫說：「</a:t>
            </a:r>
            <a:r>
              <a:rPr lang="zh-TW" altLang="en-US" b="1" dirty="0"/>
              <a:t>大衛的子孫</a:t>
            </a:r>
            <a:r>
              <a:rPr lang="zh-TW" altLang="en-US" dirty="0"/>
              <a:t>，可憐我們吧</a:t>
            </a:r>
            <a:r>
              <a:rPr lang="zh-TW" altLang="en-US" dirty="0" smtClean="0"/>
              <a:t>！」</a:t>
            </a:r>
            <a:r>
              <a:rPr lang="en-US" altLang="zh-TW" dirty="0" smtClean="0"/>
              <a:t>9:27</a:t>
            </a:r>
          </a:p>
          <a:p>
            <a:pPr lvl="1"/>
            <a:r>
              <a:rPr lang="ja-JP" altLang="en-US" dirty="0"/>
              <a:t>趕出啞巴鬼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/>
              </a:rPr>
              <a:t>四個盼望的神蹟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216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法利賽人卻說：「他是靠著鬼王趕鬼</a:t>
            </a: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。」 </a:t>
            </a:r>
            <a:r>
              <a:rPr lang="en-US" altLang="zh-TW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9: 34</a:t>
            </a:r>
          </a:p>
          <a:p>
            <a:pPr lvl="0"/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求莊稼的主打發工人出</a:t>
            </a: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去</a:t>
            </a:r>
            <a:endParaRPr lang="en-US" altLang="zh-TW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109728" lv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</a:rPr>
              <a:t>主的教導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人的回應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79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西門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，安得烈，雅各，約翰</a:t>
            </a:r>
          </a:p>
          <a:p>
            <a:pPr lvl="0"/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腓力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，巴多羅買，多馬，馬太，</a:t>
            </a:r>
          </a:p>
          <a:p>
            <a:pPr lvl="0"/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雅各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，達太，西門，猶大。</a:t>
            </a:r>
          </a:p>
          <a:p>
            <a:pPr marL="109728" lv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effectLst/>
              </a:rPr>
              <a:t>耶穌差遣十二使徒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536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716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馬太福音</vt:lpstr>
      <vt:lpstr>有權柄的人</vt:lpstr>
      <vt:lpstr>三個恩典的神蹟</vt:lpstr>
      <vt:lpstr>主的教導, 人的回應 </vt:lpstr>
      <vt:lpstr>三個平安的神蹟</vt:lpstr>
      <vt:lpstr>主的教導, 人的回應 </vt:lpstr>
      <vt:lpstr>四個盼望的神蹟</vt:lpstr>
      <vt:lpstr>主的教導, 人的回應 </vt:lpstr>
      <vt:lpstr>耶穌差遣十二使徒</vt:lpstr>
      <vt:lpstr>主給他們的吩咐</vt:lpstr>
      <vt:lpstr>門徒特質</vt:lpstr>
      <vt:lpstr>服侍主的賞賜</vt:lpstr>
    </vt:vector>
  </TitlesOfParts>
  <Company>Bayer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馬太福音</dc:title>
  <dc:creator>Edward.Long</dc:creator>
  <cp:lastModifiedBy>Edward.Long</cp:lastModifiedBy>
  <cp:revision>4</cp:revision>
  <dcterms:created xsi:type="dcterms:W3CDTF">2014-03-29T23:02:57Z</dcterms:created>
  <dcterms:modified xsi:type="dcterms:W3CDTF">2014-03-30T00:01:28Z</dcterms:modified>
</cp:coreProperties>
</file>