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3" r:id="rId4"/>
    <p:sldId id="266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4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59E43-DFD2-4E60-BB4E-716A83D3225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CDE8AE-7510-40BB-B569-87E30D4922E5}">
      <dgm:prSet phldrT="[Text]"/>
      <dgm:spPr/>
      <dgm:t>
        <a:bodyPr/>
        <a:lstStyle/>
        <a:p>
          <a:r>
            <a:rPr lang="en-US" altLang="zh-TW" dirty="0" smtClean="0"/>
            <a:t>Messiah </a:t>
          </a:r>
          <a:r>
            <a:rPr lang="zh-TW" altLang="en-US" dirty="0" smtClean="0"/>
            <a:t>彌賽亞  </a:t>
          </a:r>
          <a:r>
            <a:rPr lang="en-US" altLang="zh-TW" dirty="0" smtClean="0"/>
            <a:t>  </a:t>
          </a:r>
          <a:r>
            <a:rPr lang="en-US" b="0" i="0" dirty="0" smtClean="0"/>
            <a:t>(</a:t>
          </a:r>
          <a:r>
            <a:rPr lang="en-US" dirty="0" smtClean="0"/>
            <a:t>Hebrew) John 1:41</a:t>
          </a:r>
          <a:endParaRPr lang="en-US" dirty="0"/>
        </a:p>
      </dgm:t>
    </dgm:pt>
    <dgm:pt modelId="{6A707BFC-4BDD-4CB7-85D1-6CAC7524BD7C}" type="parTrans" cxnId="{92D7FF6E-C9BF-4C97-8699-3E5EC19C6CEB}">
      <dgm:prSet/>
      <dgm:spPr/>
      <dgm:t>
        <a:bodyPr/>
        <a:lstStyle/>
        <a:p>
          <a:endParaRPr lang="en-US"/>
        </a:p>
      </dgm:t>
    </dgm:pt>
    <dgm:pt modelId="{9ACA38B7-719C-4E65-B9EC-7B6691744ACE}" type="sibTrans" cxnId="{92D7FF6E-C9BF-4C97-8699-3E5EC19C6CEB}">
      <dgm:prSet/>
      <dgm:spPr/>
      <dgm:t>
        <a:bodyPr/>
        <a:lstStyle/>
        <a:p>
          <a:endParaRPr lang="en-US"/>
        </a:p>
      </dgm:t>
    </dgm:pt>
    <dgm:pt modelId="{7F9BF2FE-F375-4932-A1B3-662351FF893F}">
      <dgm:prSet phldrT="[Text]"/>
      <dgm:spPr/>
      <dgm:t>
        <a:bodyPr/>
        <a:lstStyle/>
        <a:p>
          <a:r>
            <a:rPr lang="en-US" dirty="0" smtClean="0"/>
            <a:t>The Anointed One</a:t>
          </a:r>
          <a:endParaRPr lang="en-US" dirty="0"/>
        </a:p>
      </dgm:t>
    </dgm:pt>
    <dgm:pt modelId="{BACB0B2B-130A-4920-8328-1EA69F0986B5}" type="parTrans" cxnId="{4A525D22-25BC-428F-8D10-DCEB1EFBF986}">
      <dgm:prSet/>
      <dgm:spPr/>
      <dgm:t>
        <a:bodyPr/>
        <a:lstStyle/>
        <a:p>
          <a:endParaRPr lang="en-US"/>
        </a:p>
      </dgm:t>
    </dgm:pt>
    <dgm:pt modelId="{DFA79B73-5AB5-4C1A-90A9-41B939EB47E0}" type="sibTrans" cxnId="{4A525D22-25BC-428F-8D10-DCEB1EFBF986}">
      <dgm:prSet/>
      <dgm:spPr/>
      <dgm:t>
        <a:bodyPr/>
        <a:lstStyle/>
        <a:p>
          <a:endParaRPr lang="en-US"/>
        </a:p>
      </dgm:t>
    </dgm:pt>
    <dgm:pt modelId="{800BFFA0-BC1F-4C07-B74A-BE0C581EB47B}">
      <dgm:prSet phldrT="[Text]"/>
      <dgm:spPr/>
      <dgm:t>
        <a:bodyPr/>
        <a:lstStyle/>
        <a:p>
          <a:r>
            <a:rPr lang="en-US" dirty="0" smtClean="0"/>
            <a:t>Christ </a:t>
          </a:r>
          <a:r>
            <a:rPr lang="zh-TW" altLang="en-US" dirty="0" smtClean="0"/>
            <a:t>基督          </a:t>
          </a:r>
          <a:r>
            <a:rPr lang="en-US" dirty="0" smtClean="0"/>
            <a:t>(Greek)</a:t>
          </a:r>
          <a:endParaRPr lang="en-US" dirty="0"/>
        </a:p>
      </dgm:t>
    </dgm:pt>
    <dgm:pt modelId="{1B716DE1-6F17-4DB2-8A65-A4AE3E8E1B39}" type="parTrans" cxnId="{C8E660F4-B518-4C44-B123-2DA4F3308E30}">
      <dgm:prSet/>
      <dgm:spPr/>
      <dgm:t>
        <a:bodyPr/>
        <a:lstStyle/>
        <a:p>
          <a:endParaRPr lang="en-US"/>
        </a:p>
      </dgm:t>
    </dgm:pt>
    <dgm:pt modelId="{55825311-AAE2-4B6A-B80C-D48EC4EC3F32}" type="sibTrans" cxnId="{C8E660F4-B518-4C44-B123-2DA4F3308E30}">
      <dgm:prSet/>
      <dgm:spPr/>
      <dgm:t>
        <a:bodyPr/>
        <a:lstStyle/>
        <a:p>
          <a:endParaRPr lang="en-US"/>
        </a:p>
      </dgm:t>
    </dgm:pt>
    <dgm:pt modelId="{5999E686-B9E6-46C8-AC65-5952650635C8}">
      <dgm:prSet phldrT="[Text]"/>
      <dgm:spPr/>
      <dgm:t>
        <a:bodyPr/>
        <a:lstStyle/>
        <a:p>
          <a:r>
            <a:rPr lang="en-US" dirty="0" smtClean="0"/>
            <a:t>The Anointed One </a:t>
          </a:r>
          <a:r>
            <a:rPr lang="zh-TW" altLang="en-US" dirty="0" smtClean="0"/>
            <a:t>受膏者</a:t>
          </a:r>
          <a:endParaRPr lang="en-US" dirty="0"/>
        </a:p>
      </dgm:t>
    </dgm:pt>
    <dgm:pt modelId="{4EFE6557-FB93-4730-B09C-3318338AFD7E}" type="parTrans" cxnId="{519880D1-E731-4077-B9B1-4976A70A0DDC}">
      <dgm:prSet/>
      <dgm:spPr/>
      <dgm:t>
        <a:bodyPr/>
        <a:lstStyle/>
        <a:p>
          <a:endParaRPr lang="en-US"/>
        </a:p>
      </dgm:t>
    </dgm:pt>
    <dgm:pt modelId="{41AE619F-5F35-4455-AF4C-20C2FCB113E4}" type="sibTrans" cxnId="{519880D1-E731-4077-B9B1-4976A70A0DDC}">
      <dgm:prSet/>
      <dgm:spPr/>
      <dgm:t>
        <a:bodyPr/>
        <a:lstStyle/>
        <a:p>
          <a:endParaRPr lang="en-US"/>
        </a:p>
      </dgm:t>
    </dgm:pt>
    <dgm:pt modelId="{0B66EF5F-76C7-404B-8C15-B0CA2E40768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Jesus </a:t>
          </a:r>
          <a:r>
            <a:rPr lang="zh-TW" altLang="en-US" b="0" i="0" dirty="0" smtClean="0"/>
            <a:t>耶 穌 </a:t>
          </a:r>
          <a:endParaRPr lang="en-US" dirty="0"/>
        </a:p>
      </dgm:t>
    </dgm:pt>
    <dgm:pt modelId="{08E746AF-A16D-453F-BC07-073B5A2C1642}" type="parTrans" cxnId="{10391686-8180-4065-BDB8-054FC6BFAE2A}">
      <dgm:prSet/>
      <dgm:spPr/>
      <dgm:t>
        <a:bodyPr/>
        <a:lstStyle/>
        <a:p>
          <a:endParaRPr lang="en-US"/>
        </a:p>
      </dgm:t>
    </dgm:pt>
    <dgm:pt modelId="{95B08032-2FBD-4607-9A94-B2EF704D4D71}" type="sibTrans" cxnId="{10391686-8180-4065-BDB8-054FC6BFAE2A}">
      <dgm:prSet/>
      <dgm:spPr/>
      <dgm:t>
        <a:bodyPr/>
        <a:lstStyle/>
        <a:p>
          <a:endParaRPr lang="en-US"/>
        </a:p>
      </dgm:t>
    </dgm:pt>
    <dgm:pt modelId="{47DFC48A-2526-4289-AD09-F245ED27791B}">
      <dgm:prSet phldrT="[Text]"/>
      <dgm:spPr>
        <a:solidFill>
          <a:srgbClr val="0070C0"/>
        </a:solidFill>
      </dgm:spPr>
      <dgm:t>
        <a:bodyPr/>
        <a:lstStyle/>
        <a:p>
          <a:r>
            <a:rPr lang="zh-TW" altLang="en-US" b="0" i="0" dirty="0" smtClean="0"/>
            <a:t>耶 和 華 拯 救</a:t>
          </a:r>
          <a:endParaRPr lang="en-US" dirty="0"/>
        </a:p>
      </dgm:t>
    </dgm:pt>
    <dgm:pt modelId="{FE35CA81-41B3-4E94-92BD-CE45C15F74AB}" type="parTrans" cxnId="{682D6B84-39FD-42C3-9E2B-1D9D2094FB8E}">
      <dgm:prSet/>
      <dgm:spPr/>
      <dgm:t>
        <a:bodyPr/>
        <a:lstStyle/>
        <a:p>
          <a:endParaRPr lang="en-US"/>
        </a:p>
      </dgm:t>
    </dgm:pt>
    <dgm:pt modelId="{B58E534F-84AF-4DFF-9FA3-BE1A7AEC303C}" type="sibTrans" cxnId="{682D6B84-39FD-42C3-9E2B-1D9D2094FB8E}">
      <dgm:prSet/>
      <dgm:spPr/>
      <dgm:t>
        <a:bodyPr/>
        <a:lstStyle/>
        <a:p>
          <a:endParaRPr lang="en-US"/>
        </a:p>
      </dgm:t>
    </dgm:pt>
    <dgm:pt modelId="{5B9EA60A-EA91-4339-8A66-4603CC7FDB66}" type="pres">
      <dgm:prSet presAssocID="{C2B59E43-DFD2-4E60-BB4E-716A83D32256}" presName="Name0" presStyleCnt="0">
        <dgm:presLayoutVars>
          <dgm:dir/>
          <dgm:resizeHandles/>
        </dgm:presLayoutVars>
      </dgm:prSet>
      <dgm:spPr/>
    </dgm:pt>
    <dgm:pt modelId="{D01BA74A-BB73-4CEC-86FF-6838C45AAD2E}" type="pres">
      <dgm:prSet presAssocID="{3ACDE8AE-7510-40BB-B569-87E30D4922E5}" presName="compNode" presStyleCnt="0"/>
      <dgm:spPr/>
    </dgm:pt>
    <dgm:pt modelId="{FD0D63A8-673D-4B07-8732-3AF037613EF6}" type="pres">
      <dgm:prSet presAssocID="{3ACDE8AE-7510-40BB-B569-87E30D4922E5}" presName="dummyConnPt" presStyleCnt="0"/>
      <dgm:spPr/>
    </dgm:pt>
    <dgm:pt modelId="{FDCB4265-2FE7-4A69-81E5-718BFA780795}" type="pres">
      <dgm:prSet presAssocID="{3ACDE8AE-7510-40BB-B569-87E30D4922E5}" presName="node" presStyleLbl="node1" presStyleIdx="0" presStyleCnt="3" custScaleX="114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EF005-C4B4-44F2-8AE7-C301A97B1AD1}" type="pres">
      <dgm:prSet presAssocID="{9ACA38B7-719C-4E65-B9EC-7B6691744ACE}" presName="sibTrans" presStyleLbl="bgSibTrans2D1" presStyleIdx="0" presStyleCnt="2"/>
      <dgm:spPr/>
    </dgm:pt>
    <dgm:pt modelId="{69275D79-650B-48E3-8B96-1383D3A61885}" type="pres">
      <dgm:prSet presAssocID="{800BFFA0-BC1F-4C07-B74A-BE0C581EB47B}" presName="compNode" presStyleCnt="0"/>
      <dgm:spPr/>
    </dgm:pt>
    <dgm:pt modelId="{A280319D-7E01-4A8C-9243-FE881F6BA595}" type="pres">
      <dgm:prSet presAssocID="{800BFFA0-BC1F-4C07-B74A-BE0C581EB47B}" presName="dummyConnPt" presStyleCnt="0"/>
      <dgm:spPr/>
    </dgm:pt>
    <dgm:pt modelId="{70551B93-03E4-4BB0-AA24-CB08FEBCB3F5}" type="pres">
      <dgm:prSet presAssocID="{800BFFA0-BC1F-4C07-B74A-BE0C581EB47B}" presName="node" presStyleLbl="node1" presStyleIdx="1" presStyleCnt="3" custScaleX="114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FD65A-B058-441F-A603-7EB41B7648AC}" type="pres">
      <dgm:prSet presAssocID="{55825311-AAE2-4B6A-B80C-D48EC4EC3F32}" presName="sibTrans" presStyleLbl="bgSibTrans2D1" presStyleIdx="1" presStyleCnt="2"/>
      <dgm:spPr/>
    </dgm:pt>
    <dgm:pt modelId="{7FA22383-BB3B-4C5C-90F2-3D1F1481F865}" type="pres">
      <dgm:prSet presAssocID="{0B66EF5F-76C7-404B-8C15-B0CA2E40768D}" presName="compNode" presStyleCnt="0"/>
      <dgm:spPr/>
    </dgm:pt>
    <dgm:pt modelId="{0F4AED94-1B24-4837-A49F-C06E53920548}" type="pres">
      <dgm:prSet presAssocID="{0B66EF5F-76C7-404B-8C15-B0CA2E40768D}" presName="dummyConnPt" presStyleCnt="0"/>
      <dgm:spPr/>
    </dgm:pt>
    <dgm:pt modelId="{2E464F39-710D-4C26-A858-7789B3F7465E}" type="pres">
      <dgm:prSet presAssocID="{0B66EF5F-76C7-404B-8C15-B0CA2E40768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391686-8180-4065-BDB8-054FC6BFAE2A}" srcId="{C2B59E43-DFD2-4E60-BB4E-716A83D32256}" destId="{0B66EF5F-76C7-404B-8C15-B0CA2E40768D}" srcOrd="2" destOrd="0" parTransId="{08E746AF-A16D-453F-BC07-073B5A2C1642}" sibTransId="{95B08032-2FBD-4607-9A94-B2EF704D4D71}"/>
    <dgm:cxn modelId="{92D7FF6E-C9BF-4C97-8699-3E5EC19C6CEB}" srcId="{C2B59E43-DFD2-4E60-BB4E-716A83D32256}" destId="{3ACDE8AE-7510-40BB-B569-87E30D4922E5}" srcOrd="0" destOrd="0" parTransId="{6A707BFC-4BDD-4CB7-85D1-6CAC7524BD7C}" sibTransId="{9ACA38B7-719C-4E65-B9EC-7B6691744ACE}"/>
    <dgm:cxn modelId="{519880D1-E731-4077-B9B1-4976A70A0DDC}" srcId="{800BFFA0-BC1F-4C07-B74A-BE0C581EB47B}" destId="{5999E686-B9E6-46C8-AC65-5952650635C8}" srcOrd="0" destOrd="0" parTransId="{4EFE6557-FB93-4730-B09C-3318338AFD7E}" sibTransId="{41AE619F-5F35-4455-AF4C-20C2FCB113E4}"/>
    <dgm:cxn modelId="{4A525D22-25BC-428F-8D10-DCEB1EFBF986}" srcId="{3ACDE8AE-7510-40BB-B569-87E30D4922E5}" destId="{7F9BF2FE-F375-4932-A1B3-662351FF893F}" srcOrd="0" destOrd="0" parTransId="{BACB0B2B-130A-4920-8328-1EA69F0986B5}" sibTransId="{DFA79B73-5AB5-4C1A-90A9-41B939EB47E0}"/>
    <dgm:cxn modelId="{1A0DC72F-2256-4E96-87B4-78FD861B57CB}" type="presOf" srcId="{55825311-AAE2-4B6A-B80C-D48EC4EC3F32}" destId="{821FD65A-B058-441F-A603-7EB41B7648AC}" srcOrd="0" destOrd="0" presId="urn:microsoft.com/office/officeart/2005/8/layout/bProcess4"/>
    <dgm:cxn modelId="{7507081B-B537-4602-9B8E-03D616687C28}" type="presOf" srcId="{3ACDE8AE-7510-40BB-B569-87E30D4922E5}" destId="{FDCB4265-2FE7-4A69-81E5-718BFA780795}" srcOrd="0" destOrd="0" presId="urn:microsoft.com/office/officeart/2005/8/layout/bProcess4"/>
    <dgm:cxn modelId="{A461522D-1D1A-4450-BEFA-ECCE7A5864AB}" type="presOf" srcId="{0B66EF5F-76C7-404B-8C15-B0CA2E40768D}" destId="{2E464F39-710D-4C26-A858-7789B3F7465E}" srcOrd="0" destOrd="0" presId="urn:microsoft.com/office/officeart/2005/8/layout/bProcess4"/>
    <dgm:cxn modelId="{911E26BF-C516-48DC-9A13-CA527017F1EE}" type="presOf" srcId="{C2B59E43-DFD2-4E60-BB4E-716A83D32256}" destId="{5B9EA60A-EA91-4339-8A66-4603CC7FDB66}" srcOrd="0" destOrd="0" presId="urn:microsoft.com/office/officeart/2005/8/layout/bProcess4"/>
    <dgm:cxn modelId="{970C5CA4-3E63-4E32-8108-1A1DEF9FB318}" type="presOf" srcId="{800BFFA0-BC1F-4C07-B74A-BE0C581EB47B}" destId="{70551B93-03E4-4BB0-AA24-CB08FEBCB3F5}" srcOrd="0" destOrd="0" presId="urn:microsoft.com/office/officeart/2005/8/layout/bProcess4"/>
    <dgm:cxn modelId="{C8E660F4-B518-4C44-B123-2DA4F3308E30}" srcId="{C2B59E43-DFD2-4E60-BB4E-716A83D32256}" destId="{800BFFA0-BC1F-4C07-B74A-BE0C581EB47B}" srcOrd="1" destOrd="0" parTransId="{1B716DE1-6F17-4DB2-8A65-A4AE3E8E1B39}" sibTransId="{55825311-AAE2-4B6A-B80C-D48EC4EC3F32}"/>
    <dgm:cxn modelId="{6400F7B2-0726-4603-B193-1D1DF13DB2DB}" type="presOf" srcId="{47DFC48A-2526-4289-AD09-F245ED27791B}" destId="{2E464F39-710D-4C26-A858-7789B3F7465E}" srcOrd="0" destOrd="1" presId="urn:microsoft.com/office/officeart/2005/8/layout/bProcess4"/>
    <dgm:cxn modelId="{646A4FCC-AF2A-4A63-9C0C-A26431672940}" type="presOf" srcId="{9ACA38B7-719C-4E65-B9EC-7B6691744ACE}" destId="{497EF005-C4B4-44F2-8AE7-C301A97B1AD1}" srcOrd="0" destOrd="0" presId="urn:microsoft.com/office/officeart/2005/8/layout/bProcess4"/>
    <dgm:cxn modelId="{0AFB5709-4943-4F3D-B00E-08C2ACE4BF8D}" type="presOf" srcId="{5999E686-B9E6-46C8-AC65-5952650635C8}" destId="{70551B93-03E4-4BB0-AA24-CB08FEBCB3F5}" srcOrd="0" destOrd="1" presId="urn:microsoft.com/office/officeart/2005/8/layout/bProcess4"/>
    <dgm:cxn modelId="{682D6B84-39FD-42C3-9E2B-1D9D2094FB8E}" srcId="{0B66EF5F-76C7-404B-8C15-B0CA2E40768D}" destId="{47DFC48A-2526-4289-AD09-F245ED27791B}" srcOrd="0" destOrd="0" parTransId="{FE35CA81-41B3-4E94-92BD-CE45C15F74AB}" sibTransId="{B58E534F-84AF-4DFF-9FA3-BE1A7AEC303C}"/>
    <dgm:cxn modelId="{BBBAF321-791D-4F15-AA97-FAF532FF4ECA}" type="presOf" srcId="{7F9BF2FE-F375-4932-A1B3-662351FF893F}" destId="{FDCB4265-2FE7-4A69-81E5-718BFA780795}" srcOrd="0" destOrd="1" presId="urn:microsoft.com/office/officeart/2005/8/layout/bProcess4"/>
    <dgm:cxn modelId="{3A1D6BFE-71F9-4FB0-9F24-8B05FA5825C5}" type="presParOf" srcId="{5B9EA60A-EA91-4339-8A66-4603CC7FDB66}" destId="{D01BA74A-BB73-4CEC-86FF-6838C45AAD2E}" srcOrd="0" destOrd="0" presId="urn:microsoft.com/office/officeart/2005/8/layout/bProcess4"/>
    <dgm:cxn modelId="{CEF09410-D261-4783-9D0E-25C4C530E954}" type="presParOf" srcId="{D01BA74A-BB73-4CEC-86FF-6838C45AAD2E}" destId="{FD0D63A8-673D-4B07-8732-3AF037613EF6}" srcOrd="0" destOrd="0" presId="urn:microsoft.com/office/officeart/2005/8/layout/bProcess4"/>
    <dgm:cxn modelId="{D0E68D80-A570-4149-8EAE-E393F03A739A}" type="presParOf" srcId="{D01BA74A-BB73-4CEC-86FF-6838C45AAD2E}" destId="{FDCB4265-2FE7-4A69-81E5-718BFA780795}" srcOrd="1" destOrd="0" presId="urn:microsoft.com/office/officeart/2005/8/layout/bProcess4"/>
    <dgm:cxn modelId="{55DD179B-13F1-4AE3-8EFB-7BE2489985C8}" type="presParOf" srcId="{5B9EA60A-EA91-4339-8A66-4603CC7FDB66}" destId="{497EF005-C4B4-44F2-8AE7-C301A97B1AD1}" srcOrd="1" destOrd="0" presId="urn:microsoft.com/office/officeart/2005/8/layout/bProcess4"/>
    <dgm:cxn modelId="{C8235E6D-D881-4271-B67F-C0DC250447B3}" type="presParOf" srcId="{5B9EA60A-EA91-4339-8A66-4603CC7FDB66}" destId="{69275D79-650B-48E3-8B96-1383D3A61885}" srcOrd="2" destOrd="0" presId="urn:microsoft.com/office/officeart/2005/8/layout/bProcess4"/>
    <dgm:cxn modelId="{56E63B2C-2846-4FDC-A66D-C7D3BA5CDEDF}" type="presParOf" srcId="{69275D79-650B-48E3-8B96-1383D3A61885}" destId="{A280319D-7E01-4A8C-9243-FE881F6BA595}" srcOrd="0" destOrd="0" presId="urn:microsoft.com/office/officeart/2005/8/layout/bProcess4"/>
    <dgm:cxn modelId="{506F79C8-CA01-4264-94FD-744DB0EB2328}" type="presParOf" srcId="{69275D79-650B-48E3-8B96-1383D3A61885}" destId="{70551B93-03E4-4BB0-AA24-CB08FEBCB3F5}" srcOrd="1" destOrd="0" presId="urn:microsoft.com/office/officeart/2005/8/layout/bProcess4"/>
    <dgm:cxn modelId="{452F9E04-8D2C-44B3-92E6-6C8141DF7520}" type="presParOf" srcId="{5B9EA60A-EA91-4339-8A66-4603CC7FDB66}" destId="{821FD65A-B058-441F-A603-7EB41B7648AC}" srcOrd="3" destOrd="0" presId="urn:microsoft.com/office/officeart/2005/8/layout/bProcess4"/>
    <dgm:cxn modelId="{17919B22-19B8-407D-9731-692EAE54C2C6}" type="presParOf" srcId="{5B9EA60A-EA91-4339-8A66-4603CC7FDB66}" destId="{7FA22383-BB3B-4C5C-90F2-3D1F1481F865}" srcOrd="4" destOrd="0" presId="urn:microsoft.com/office/officeart/2005/8/layout/bProcess4"/>
    <dgm:cxn modelId="{1090223A-7B6A-4E8D-8EFC-51B8132A8FAB}" type="presParOf" srcId="{7FA22383-BB3B-4C5C-90F2-3D1F1481F865}" destId="{0F4AED94-1B24-4837-A49F-C06E53920548}" srcOrd="0" destOrd="0" presId="urn:microsoft.com/office/officeart/2005/8/layout/bProcess4"/>
    <dgm:cxn modelId="{1539FAA1-69AB-410C-B0FB-DFE495674815}" type="presParOf" srcId="{7FA22383-BB3B-4C5C-90F2-3D1F1481F865}" destId="{2E464F39-710D-4C26-A858-7789B3F7465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AEBDAC-646D-A04A-A913-96B5597F5C80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E1F0F8BB-0691-504B-838C-350529FC6C8A}">
      <dgm:prSet phldrT="[Text]"/>
      <dgm:spPr/>
      <dgm:t>
        <a:bodyPr/>
        <a:lstStyle/>
        <a:p>
          <a:r>
            <a:rPr lang="en-US" dirty="0" smtClean="0"/>
            <a:t>Abraham - David</a:t>
          </a:r>
          <a:endParaRPr lang="en-US" dirty="0"/>
        </a:p>
      </dgm:t>
    </dgm:pt>
    <dgm:pt modelId="{A71D91A5-B84D-A64A-8B34-1599ED33DC1F}" type="parTrans" cxnId="{2F12BAB5-0790-4747-8420-BA83828DD40D}">
      <dgm:prSet/>
      <dgm:spPr/>
      <dgm:t>
        <a:bodyPr/>
        <a:lstStyle/>
        <a:p>
          <a:endParaRPr lang="en-US"/>
        </a:p>
      </dgm:t>
    </dgm:pt>
    <dgm:pt modelId="{5DCA356F-C976-604F-9DB8-41294CFC52FE}" type="sibTrans" cxnId="{2F12BAB5-0790-4747-8420-BA83828DD40D}">
      <dgm:prSet/>
      <dgm:spPr/>
      <dgm:t>
        <a:bodyPr/>
        <a:lstStyle/>
        <a:p>
          <a:endParaRPr lang="en-US"/>
        </a:p>
      </dgm:t>
    </dgm:pt>
    <dgm:pt modelId="{A1AC9468-E4E3-D74A-8100-A453706D3A9F}">
      <dgm:prSet phldrT="[Text]"/>
      <dgm:spPr/>
      <dgm:t>
        <a:bodyPr/>
        <a:lstStyle/>
        <a:p>
          <a:r>
            <a:rPr lang="en-US" dirty="0" smtClean="0"/>
            <a:t>Kingdom of Israel</a:t>
          </a:r>
          <a:endParaRPr lang="en-US" dirty="0"/>
        </a:p>
      </dgm:t>
    </dgm:pt>
    <dgm:pt modelId="{45B3141A-F8E2-214C-974A-07E119379B0C}" type="parTrans" cxnId="{46D59289-990A-D440-AADC-2EACA6948F35}">
      <dgm:prSet/>
      <dgm:spPr/>
      <dgm:t>
        <a:bodyPr/>
        <a:lstStyle/>
        <a:p>
          <a:endParaRPr lang="en-US"/>
        </a:p>
      </dgm:t>
    </dgm:pt>
    <dgm:pt modelId="{0DA69841-421B-344D-8CD1-8FF2DE4A0DC9}" type="sibTrans" cxnId="{46D59289-990A-D440-AADC-2EACA6948F35}">
      <dgm:prSet/>
      <dgm:spPr/>
      <dgm:t>
        <a:bodyPr/>
        <a:lstStyle/>
        <a:p>
          <a:endParaRPr lang="en-US"/>
        </a:p>
      </dgm:t>
    </dgm:pt>
    <dgm:pt modelId="{7B8FF524-9EB2-0343-8D99-5B68E3664351}">
      <dgm:prSet phldrT="[Text]"/>
      <dgm:spPr/>
      <dgm:t>
        <a:bodyPr/>
        <a:lstStyle/>
        <a:p>
          <a:r>
            <a:rPr lang="en-US" dirty="0" smtClean="0"/>
            <a:t>Exile</a:t>
          </a:r>
          <a:endParaRPr lang="en-US" dirty="0"/>
        </a:p>
      </dgm:t>
    </dgm:pt>
    <dgm:pt modelId="{D49ACA60-1501-8A4A-85F0-71A44411557F}" type="parTrans" cxnId="{0686EE5F-4794-1D49-B7C0-0BE692AED592}">
      <dgm:prSet/>
      <dgm:spPr/>
      <dgm:t>
        <a:bodyPr/>
        <a:lstStyle/>
        <a:p>
          <a:endParaRPr lang="en-US"/>
        </a:p>
      </dgm:t>
    </dgm:pt>
    <dgm:pt modelId="{E1D636BA-5CDA-BB42-8D88-97EF09D5C7FC}" type="sibTrans" cxnId="{0686EE5F-4794-1D49-B7C0-0BE692AED592}">
      <dgm:prSet/>
      <dgm:spPr/>
      <dgm:t>
        <a:bodyPr/>
        <a:lstStyle/>
        <a:p>
          <a:endParaRPr lang="en-US"/>
        </a:p>
      </dgm:t>
    </dgm:pt>
    <dgm:pt modelId="{89C39C89-1AF6-4147-A8F2-4D459EB82E7C}" type="pres">
      <dgm:prSet presAssocID="{35AEBDAC-646D-A04A-A913-96B5597F5C80}" presName="linearFlow" presStyleCnt="0">
        <dgm:presLayoutVars>
          <dgm:dir/>
          <dgm:resizeHandles val="exact"/>
        </dgm:presLayoutVars>
      </dgm:prSet>
      <dgm:spPr/>
    </dgm:pt>
    <dgm:pt modelId="{E689C5FD-557D-3D42-8DC3-3832D3E988A4}" type="pres">
      <dgm:prSet presAssocID="{E1F0F8BB-0691-504B-838C-350529FC6C8A}" presName="composite" presStyleCnt="0"/>
      <dgm:spPr/>
    </dgm:pt>
    <dgm:pt modelId="{E22758E9-C84E-D242-B10D-A0B2EE0D812A}" type="pres">
      <dgm:prSet presAssocID="{E1F0F8BB-0691-504B-838C-350529FC6C8A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B9CA8D4-52F3-724F-826A-B650AB7C362C}" type="pres">
      <dgm:prSet presAssocID="{E1F0F8BB-0691-504B-838C-350529FC6C8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8BE685-4206-C040-AD1B-BC174BFAC710}" type="pres">
      <dgm:prSet presAssocID="{5DCA356F-C976-604F-9DB8-41294CFC52FE}" presName="spacing" presStyleCnt="0"/>
      <dgm:spPr/>
    </dgm:pt>
    <dgm:pt modelId="{909530B3-98E7-1B40-A806-CED169E0ED29}" type="pres">
      <dgm:prSet presAssocID="{A1AC9468-E4E3-D74A-8100-A453706D3A9F}" presName="composite" presStyleCnt="0"/>
      <dgm:spPr/>
    </dgm:pt>
    <dgm:pt modelId="{CCEF668B-1099-4447-B4CA-D60771C0ED23}" type="pres">
      <dgm:prSet presAssocID="{A1AC9468-E4E3-D74A-8100-A453706D3A9F}" presName="imgShp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459A789-F92C-D64F-80D8-DC6F4C302C3E}" type="pres">
      <dgm:prSet presAssocID="{A1AC9468-E4E3-D74A-8100-A453706D3A9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D70E7-5842-A149-972B-F3D6E25F7246}" type="pres">
      <dgm:prSet presAssocID="{0DA69841-421B-344D-8CD1-8FF2DE4A0DC9}" presName="spacing" presStyleCnt="0"/>
      <dgm:spPr/>
    </dgm:pt>
    <dgm:pt modelId="{4019F3B6-8511-1D42-A329-1482A9C9FC7E}" type="pres">
      <dgm:prSet presAssocID="{7B8FF524-9EB2-0343-8D99-5B68E3664351}" presName="composite" presStyleCnt="0"/>
      <dgm:spPr/>
    </dgm:pt>
    <dgm:pt modelId="{0031FF16-4558-614C-8AD0-3408E6D860ED}" type="pres">
      <dgm:prSet presAssocID="{7B8FF524-9EB2-0343-8D99-5B68E3664351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E2E8897-D1BF-BB4E-AA9D-EB1E2C4853DD}" type="pres">
      <dgm:prSet presAssocID="{7B8FF524-9EB2-0343-8D99-5B68E366435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C8E23D-C5D5-AC44-8CB9-5C8A1816BD75}" type="presOf" srcId="{7B8FF524-9EB2-0343-8D99-5B68E3664351}" destId="{FE2E8897-D1BF-BB4E-AA9D-EB1E2C4853DD}" srcOrd="0" destOrd="0" presId="urn:microsoft.com/office/officeart/2005/8/layout/vList3"/>
    <dgm:cxn modelId="{46D59289-990A-D440-AADC-2EACA6948F35}" srcId="{35AEBDAC-646D-A04A-A913-96B5597F5C80}" destId="{A1AC9468-E4E3-D74A-8100-A453706D3A9F}" srcOrd="1" destOrd="0" parTransId="{45B3141A-F8E2-214C-974A-07E119379B0C}" sibTransId="{0DA69841-421B-344D-8CD1-8FF2DE4A0DC9}"/>
    <dgm:cxn modelId="{F68727F0-D0D0-7241-A80F-31ECB702E929}" type="presOf" srcId="{35AEBDAC-646D-A04A-A913-96B5597F5C80}" destId="{89C39C89-1AF6-4147-A8F2-4D459EB82E7C}" srcOrd="0" destOrd="0" presId="urn:microsoft.com/office/officeart/2005/8/layout/vList3"/>
    <dgm:cxn modelId="{E81A9BAF-360A-ED4A-82B1-87518F2719D0}" type="presOf" srcId="{A1AC9468-E4E3-D74A-8100-A453706D3A9F}" destId="{9459A789-F92C-D64F-80D8-DC6F4C302C3E}" srcOrd="0" destOrd="0" presId="urn:microsoft.com/office/officeart/2005/8/layout/vList3"/>
    <dgm:cxn modelId="{82D18531-ACF8-F241-8A8F-C0054FE6E672}" type="presOf" srcId="{E1F0F8BB-0691-504B-838C-350529FC6C8A}" destId="{AB9CA8D4-52F3-724F-826A-B650AB7C362C}" srcOrd="0" destOrd="0" presId="urn:microsoft.com/office/officeart/2005/8/layout/vList3"/>
    <dgm:cxn modelId="{0686EE5F-4794-1D49-B7C0-0BE692AED592}" srcId="{35AEBDAC-646D-A04A-A913-96B5597F5C80}" destId="{7B8FF524-9EB2-0343-8D99-5B68E3664351}" srcOrd="2" destOrd="0" parTransId="{D49ACA60-1501-8A4A-85F0-71A44411557F}" sibTransId="{E1D636BA-5CDA-BB42-8D88-97EF09D5C7FC}"/>
    <dgm:cxn modelId="{2F12BAB5-0790-4747-8420-BA83828DD40D}" srcId="{35AEBDAC-646D-A04A-A913-96B5597F5C80}" destId="{E1F0F8BB-0691-504B-838C-350529FC6C8A}" srcOrd="0" destOrd="0" parTransId="{A71D91A5-B84D-A64A-8B34-1599ED33DC1F}" sibTransId="{5DCA356F-C976-604F-9DB8-41294CFC52FE}"/>
    <dgm:cxn modelId="{04437C94-6AC9-0140-8289-48204B8282D4}" type="presParOf" srcId="{89C39C89-1AF6-4147-A8F2-4D459EB82E7C}" destId="{E689C5FD-557D-3D42-8DC3-3832D3E988A4}" srcOrd="0" destOrd="0" presId="urn:microsoft.com/office/officeart/2005/8/layout/vList3"/>
    <dgm:cxn modelId="{45D9D918-BF3B-AB4B-9394-DF1054B9E89E}" type="presParOf" srcId="{E689C5FD-557D-3D42-8DC3-3832D3E988A4}" destId="{E22758E9-C84E-D242-B10D-A0B2EE0D812A}" srcOrd="0" destOrd="0" presId="urn:microsoft.com/office/officeart/2005/8/layout/vList3"/>
    <dgm:cxn modelId="{6DF8C1A7-BA8C-D541-AF9C-D5F9E4022D77}" type="presParOf" srcId="{E689C5FD-557D-3D42-8DC3-3832D3E988A4}" destId="{AB9CA8D4-52F3-724F-826A-B650AB7C362C}" srcOrd="1" destOrd="0" presId="urn:microsoft.com/office/officeart/2005/8/layout/vList3"/>
    <dgm:cxn modelId="{8671EF82-7777-004E-9414-2890DB4B2551}" type="presParOf" srcId="{89C39C89-1AF6-4147-A8F2-4D459EB82E7C}" destId="{578BE685-4206-C040-AD1B-BC174BFAC710}" srcOrd="1" destOrd="0" presId="urn:microsoft.com/office/officeart/2005/8/layout/vList3"/>
    <dgm:cxn modelId="{578CC79A-348F-6349-9104-038F0073A21A}" type="presParOf" srcId="{89C39C89-1AF6-4147-A8F2-4D459EB82E7C}" destId="{909530B3-98E7-1B40-A806-CED169E0ED29}" srcOrd="2" destOrd="0" presId="urn:microsoft.com/office/officeart/2005/8/layout/vList3"/>
    <dgm:cxn modelId="{7AA74562-7FA9-D544-AD87-73563008215E}" type="presParOf" srcId="{909530B3-98E7-1B40-A806-CED169E0ED29}" destId="{CCEF668B-1099-4447-B4CA-D60771C0ED23}" srcOrd="0" destOrd="0" presId="urn:microsoft.com/office/officeart/2005/8/layout/vList3"/>
    <dgm:cxn modelId="{70F279F5-BAF5-AF49-99C5-5549E8215D54}" type="presParOf" srcId="{909530B3-98E7-1B40-A806-CED169E0ED29}" destId="{9459A789-F92C-D64F-80D8-DC6F4C302C3E}" srcOrd="1" destOrd="0" presId="urn:microsoft.com/office/officeart/2005/8/layout/vList3"/>
    <dgm:cxn modelId="{4718AF82-23F4-9246-962E-94543772B772}" type="presParOf" srcId="{89C39C89-1AF6-4147-A8F2-4D459EB82E7C}" destId="{910D70E7-5842-A149-972B-F3D6E25F7246}" srcOrd="3" destOrd="0" presId="urn:microsoft.com/office/officeart/2005/8/layout/vList3"/>
    <dgm:cxn modelId="{347D0D9C-B60F-E144-90B5-921E416E9C71}" type="presParOf" srcId="{89C39C89-1AF6-4147-A8F2-4D459EB82E7C}" destId="{4019F3B6-8511-1D42-A329-1482A9C9FC7E}" srcOrd="4" destOrd="0" presId="urn:microsoft.com/office/officeart/2005/8/layout/vList3"/>
    <dgm:cxn modelId="{F5D329CE-8412-C849-8B47-88A4AC71D088}" type="presParOf" srcId="{4019F3B6-8511-1D42-A329-1482A9C9FC7E}" destId="{0031FF16-4558-614C-8AD0-3408E6D860ED}" srcOrd="0" destOrd="0" presId="urn:microsoft.com/office/officeart/2005/8/layout/vList3"/>
    <dgm:cxn modelId="{072374A6-3CC4-0048-8135-14A05EF24E67}" type="presParOf" srcId="{4019F3B6-8511-1D42-A329-1482A9C9FC7E}" destId="{FE2E8897-D1BF-BB4E-AA9D-EB1E2C4853D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EF005-C4B4-44F2-8AE7-C301A97B1AD1}">
      <dsp:nvSpPr>
        <dsp:cNvPr id="0" name=""/>
        <dsp:cNvSpPr/>
      </dsp:nvSpPr>
      <dsp:spPr>
        <a:xfrm rot="5400000">
          <a:off x="-303639" y="1791428"/>
          <a:ext cx="2296001" cy="277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B4265-2FE7-4A69-81E5-718BFA780795}">
      <dsp:nvSpPr>
        <dsp:cNvPr id="0" name=""/>
        <dsp:cNvSpPr/>
      </dsp:nvSpPr>
      <dsp:spPr>
        <a:xfrm>
          <a:off x="61" y="320799"/>
          <a:ext cx="3522489" cy="1848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Messiah </a:t>
          </a:r>
          <a:r>
            <a:rPr lang="zh-TW" altLang="en-US" sz="2800" kern="1200" dirty="0" smtClean="0"/>
            <a:t>彌賽亞  </a:t>
          </a:r>
          <a:r>
            <a:rPr lang="en-US" altLang="zh-TW" sz="2800" kern="1200" dirty="0" smtClean="0"/>
            <a:t>  </a:t>
          </a:r>
          <a:r>
            <a:rPr lang="en-US" sz="2800" b="0" i="0" kern="1200" dirty="0" smtClean="0"/>
            <a:t>(</a:t>
          </a:r>
          <a:r>
            <a:rPr lang="en-US" sz="2800" kern="1200" dirty="0" smtClean="0"/>
            <a:t>Hebrew) John 1:41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The Anointed One</a:t>
          </a:r>
          <a:endParaRPr lang="en-US" sz="2200" kern="1200" dirty="0"/>
        </a:p>
      </dsp:txBody>
      <dsp:txXfrm>
        <a:off x="54200" y="374938"/>
        <a:ext cx="3414211" cy="1740167"/>
      </dsp:txXfrm>
    </dsp:sp>
    <dsp:sp modelId="{821FD65A-B058-441F-A603-7EB41B7648AC}">
      <dsp:nvSpPr>
        <dsp:cNvPr id="0" name=""/>
        <dsp:cNvSpPr/>
      </dsp:nvSpPr>
      <dsp:spPr>
        <a:xfrm>
          <a:off x="852681" y="2946707"/>
          <a:ext cx="4302662" cy="277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51B93-03E4-4BB0-AA24-CB08FEBCB3F5}">
      <dsp:nvSpPr>
        <dsp:cNvPr id="0" name=""/>
        <dsp:cNvSpPr/>
      </dsp:nvSpPr>
      <dsp:spPr>
        <a:xfrm>
          <a:off x="61" y="2631355"/>
          <a:ext cx="3522489" cy="1848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Christ </a:t>
          </a:r>
          <a:r>
            <a:rPr lang="zh-TW" altLang="en-US" sz="2800" kern="1200" dirty="0" smtClean="0"/>
            <a:t>基督          </a:t>
          </a:r>
          <a:r>
            <a:rPr lang="en-US" sz="2800" kern="1200" dirty="0" smtClean="0"/>
            <a:t>(Greek)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The Anointed One </a:t>
          </a:r>
          <a:r>
            <a:rPr lang="zh-TW" altLang="en-US" sz="2200" kern="1200" dirty="0" smtClean="0"/>
            <a:t>受膏者</a:t>
          </a:r>
          <a:endParaRPr lang="en-US" sz="2200" kern="1200" dirty="0"/>
        </a:p>
      </dsp:txBody>
      <dsp:txXfrm>
        <a:off x="54200" y="2685494"/>
        <a:ext cx="3414211" cy="1740167"/>
      </dsp:txXfrm>
    </dsp:sp>
    <dsp:sp modelId="{2E464F39-710D-4C26-A858-7789B3F7465E}">
      <dsp:nvSpPr>
        <dsp:cNvPr id="0" name=""/>
        <dsp:cNvSpPr/>
      </dsp:nvSpPr>
      <dsp:spPr>
        <a:xfrm>
          <a:off x="4539196" y="2631355"/>
          <a:ext cx="3080742" cy="1848445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Jesus </a:t>
          </a:r>
          <a:r>
            <a:rPr lang="zh-TW" altLang="en-US" sz="2800" b="0" i="0" kern="1200" dirty="0" smtClean="0"/>
            <a:t>耶 穌 </a:t>
          </a:r>
          <a:endParaRPr lang="en-US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0" i="0" kern="1200" dirty="0" smtClean="0"/>
            <a:t>耶 和 華 拯 救</a:t>
          </a:r>
          <a:endParaRPr lang="en-US" sz="2200" kern="1200" dirty="0"/>
        </a:p>
      </dsp:txBody>
      <dsp:txXfrm>
        <a:off x="4593335" y="2685494"/>
        <a:ext cx="2972464" cy="1740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CA8D4-52F3-724F-826A-B650AB7C362C}">
      <dsp:nvSpPr>
        <dsp:cNvPr id="0" name=""/>
        <dsp:cNvSpPr/>
      </dsp:nvSpPr>
      <dsp:spPr>
        <a:xfrm rot="10800000">
          <a:off x="1609771" y="1655"/>
          <a:ext cx="5067300" cy="13336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8118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Abraham - David</a:t>
          </a:r>
          <a:endParaRPr lang="en-US" sz="4200" kern="1200" dirty="0"/>
        </a:p>
      </dsp:txBody>
      <dsp:txXfrm rot="10800000">
        <a:off x="1943192" y="1655"/>
        <a:ext cx="4733879" cy="1333686"/>
      </dsp:txXfrm>
    </dsp:sp>
    <dsp:sp modelId="{E22758E9-C84E-D242-B10D-A0B2EE0D812A}">
      <dsp:nvSpPr>
        <dsp:cNvPr id="0" name=""/>
        <dsp:cNvSpPr/>
      </dsp:nvSpPr>
      <dsp:spPr>
        <a:xfrm>
          <a:off x="942928" y="1655"/>
          <a:ext cx="1333686" cy="133368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59A789-F92C-D64F-80D8-DC6F4C302C3E}">
      <dsp:nvSpPr>
        <dsp:cNvPr id="0" name=""/>
        <dsp:cNvSpPr/>
      </dsp:nvSpPr>
      <dsp:spPr>
        <a:xfrm rot="10800000">
          <a:off x="1609771" y="1733456"/>
          <a:ext cx="5067300" cy="13336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8118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Kingdom of Israel</a:t>
          </a:r>
          <a:endParaRPr lang="en-US" sz="4200" kern="1200" dirty="0"/>
        </a:p>
      </dsp:txBody>
      <dsp:txXfrm rot="10800000">
        <a:off x="1943192" y="1733456"/>
        <a:ext cx="4733879" cy="1333686"/>
      </dsp:txXfrm>
    </dsp:sp>
    <dsp:sp modelId="{CCEF668B-1099-4447-B4CA-D60771C0ED23}">
      <dsp:nvSpPr>
        <dsp:cNvPr id="0" name=""/>
        <dsp:cNvSpPr/>
      </dsp:nvSpPr>
      <dsp:spPr>
        <a:xfrm>
          <a:off x="942928" y="1733456"/>
          <a:ext cx="1333686" cy="133368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2E8897-D1BF-BB4E-AA9D-EB1E2C4853DD}">
      <dsp:nvSpPr>
        <dsp:cNvPr id="0" name=""/>
        <dsp:cNvSpPr/>
      </dsp:nvSpPr>
      <dsp:spPr>
        <a:xfrm rot="10800000">
          <a:off x="1609771" y="3465258"/>
          <a:ext cx="5067300" cy="13336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8118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Exile</a:t>
          </a:r>
          <a:endParaRPr lang="en-US" sz="4200" kern="1200" dirty="0"/>
        </a:p>
      </dsp:txBody>
      <dsp:txXfrm rot="10800000">
        <a:off x="1943192" y="3465258"/>
        <a:ext cx="4733879" cy="1333686"/>
      </dsp:txXfrm>
    </dsp:sp>
    <dsp:sp modelId="{0031FF16-4558-614C-8AD0-3408E6D860ED}">
      <dsp:nvSpPr>
        <dsp:cNvPr id="0" name=""/>
        <dsp:cNvSpPr/>
      </dsp:nvSpPr>
      <dsp:spPr>
        <a:xfrm>
          <a:off x="942928" y="3465258"/>
          <a:ext cx="1333686" cy="133368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3/8/2014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Matthew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Bible Study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3 </a:t>
            </a:r>
            <a:r>
              <a:rPr lang="zh-TW" altLang="en-US" sz="3200" dirty="0"/>
              <a:t>個理</a:t>
            </a:r>
            <a:r>
              <a:rPr lang="zh-TW" altLang="en-US" sz="3200" dirty="0" smtClean="0"/>
              <a:t>想 </a:t>
            </a:r>
            <a:r>
              <a:rPr lang="en-US" altLang="zh-TW" sz="3200" dirty="0" smtClean="0"/>
              <a:t>&amp; </a:t>
            </a:r>
            <a:r>
              <a:rPr lang="en-US" sz="3200" dirty="0"/>
              <a:t>4 </a:t>
            </a:r>
            <a:r>
              <a:rPr lang="zh-TW" altLang="en-US" sz="3200" dirty="0" smtClean="0"/>
              <a:t>個 </a:t>
            </a:r>
            <a:r>
              <a:rPr lang="zh-TW" altLang="en-US" sz="3200" dirty="0"/>
              <a:t>堅持</a:t>
            </a:r>
            <a:endParaRPr lang="en-US" sz="3200" dirty="0" smtClean="0"/>
          </a:p>
          <a:p>
            <a:r>
              <a:rPr lang="en-US" sz="3200" dirty="0" smtClean="0"/>
              <a:t>Goal</a:t>
            </a:r>
            <a:r>
              <a:rPr lang="en-US" sz="3200" dirty="0" smtClean="0"/>
              <a:t>:  Go deeper in God’s </a:t>
            </a:r>
            <a:r>
              <a:rPr lang="en-US" sz="3200" dirty="0" smtClean="0"/>
              <a:t>word</a:t>
            </a:r>
          </a:p>
          <a:p>
            <a:pPr lvl="1"/>
            <a:r>
              <a:rPr lang="en-US" sz="3000" dirty="0" smtClean="0"/>
              <a:t>God’s word is the foundation of our faith</a:t>
            </a:r>
          </a:p>
          <a:p>
            <a:pPr lvl="1"/>
            <a:r>
              <a:rPr lang="en-US" sz="3000" dirty="0" smtClean="0"/>
              <a:t>In-depth Bible study on Sunday</a:t>
            </a:r>
          </a:p>
          <a:p>
            <a:pPr lvl="1"/>
            <a:r>
              <a:rPr lang="en-US" sz="2800" dirty="0" smtClean="0"/>
              <a:t>Reading plan Mar – May</a:t>
            </a:r>
          </a:p>
          <a:p>
            <a:pPr lvl="1"/>
            <a:r>
              <a:rPr lang="en-US" sz="2800" dirty="0" smtClean="0"/>
              <a:t>Balance between passion and understanding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023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亞 伯 拉 罕 的 後 裔 ， 大 衛 的 子 孫 （ 後 裔 子 孫 原 文 都 作 兒 子 下 同 ） ， 耶 穌 基 督 的 家 譜 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en-US" dirty="0"/>
              <a:t>The book of the genealogy of Jesus Christ, the son of David, the son of Abraham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Matthew main message – Jesus is the Christ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4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--- Jesus is Christ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23604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29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t" altLang="en-US" sz="4400" dirty="0" smtClean="0"/>
              <a:t>亞 </a:t>
            </a:r>
            <a:r>
              <a:rPr lang="zh-Hant" altLang="en-US" sz="4400" dirty="0"/>
              <a:t>伯 拉 罕 的 後 裔 ， 大 衛 的 子 孫 </a:t>
            </a:r>
            <a:r>
              <a:rPr lang="zh-Hant" altLang="en-US" sz="4400" dirty="0" smtClean="0"/>
              <a:t>， </a:t>
            </a:r>
            <a:r>
              <a:rPr lang="zh-Hant" altLang="en-US" sz="4400" dirty="0"/>
              <a:t>耶 穌 基 督 的 家 譜 ：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59281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95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</a:t>
            </a:r>
            <a:r>
              <a:rPr lang="en-US" dirty="0" smtClean="0">
                <a:sym typeface="Wingdings" panose="05000000000000000000" pitchFamily="2" charset="2"/>
              </a:rPr>
              <a:t> Jesus</a:t>
            </a:r>
            <a:endParaRPr lang="en-US" dirty="0"/>
          </a:p>
        </p:txBody>
      </p:sp>
      <p:pic>
        <p:nvPicPr>
          <p:cNvPr id="1026" name="Picture 2" descr="http://www.christdeaf.org/bible/timelin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97" y="2024742"/>
            <a:ext cx="6609805" cy="375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0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Hant" dirty="0" smtClean="0"/>
              <a:t>2 </a:t>
            </a:r>
            <a:r>
              <a:rPr lang="zh-Hant" altLang="en-US" dirty="0" smtClean="0"/>
              <a:t>亞 </a:t>
            </a:r>
            <a:r>
              <a:rPr lang="zh-Hant" altLang="en-US" dirty="0"/>
              <a:t>伯 拉 罕 生 以 撒 ； 以 撒 生 雅 各 ； 雅 各 生 猶 大 和 他 的 弟 兄 ；</a:t>
            </a:r>
          </a:p>
          <a:p>
            <a:pPr marL="114300" indent="0">
              <a:buNone/>
            </a:pPr>
            <a:r>
              <a:rPr lang="en-US" altLang="zh-Hant" dirty="0"/>
              <a:t>3 </a:t>
            </a:r>
            <a:r>
              <a:rPr lang="zh-Hant" altLang="en-US" dirty="0"/>
              <a:t>猶 大 從 他 瑪 氏 生 法 勒 斯 和 謝 拉 ； 法 勒 斯 生 希 斯 崙 ； 希 斯 崙 生 亞 蘭 ；</a:t>
            </a:r>
          </a:p>
          <a:p>
            <a:pPr marL="114300" indent="0">
              <a:buNone/>
            </a:pPr>
            <a:r>
              <a:rPr lang="en-US" altLang="zh-Hant" dirty="0"/>
              <a:t>4 </a:t>
            </a:r>
            <a:r>
              <a:rPr lang="zh-Hant" altLang="en-US" dirty="0"/>
              <a:t>亞 蘭 生 亞 米 拿 達 ； 亞 米 拿 達 生 拿 順 ； 拿 順 生 撒 門 ；</a:t>
            </a:r>
          </a:p>
          <a:p>
            <a:pPr marL="114300" indent="0">
              <a:buNone/>
            </a:pPr>
            <a:r>
              <a:rPr lang="en-US" altLang="zh-Hant" dirty="0"/>
              <a:t>5 </a:t>
            </a:r>
            <a:r>
              <a:rPr lang="zh-Hant" altLang="en-US" dirty="0"/>
              <a:t>撒 門 從 喇 合 氏 生 波 阿 斯 ； 波 阿 斯 從 路 得 氏 生 俄 備 得 ； 俄 備 得 生 耶 西 ；</a:t>
            </a:r>
          </a:p>
          <a:p>
            <a:pPr marL="114300" indent="0">
              <a:buNone/>
            </a:pPr>
            <a:r>
              <a:rPr lang="en-US" altLang="zh-Hant" dirty="0"/>
              <a:t>6 </a:t>
            </a:r>
            <a:r>
              <a:rPr lang="zh-Hant" altLang="en-US" dirty="0"/>
              <a:t>耶 西 生 大 衛 王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zh-Hant" altLang="en-US" dirty="0"/>
              <a:t>大 衛 從 烏 利 亞 的 妻 子 生 所 羅 門 </a:t>
            </a:r>
            <a:r>
              <a:rPr lang="zh-Hant" altLang="en-US" dirty="0" smtClean="0"/>
              <a:t>；</a:t>
            </a:r>
            <a:r>
              <a:rPr lang="en-US" altLang="zh-Hant" dirty="0" smtClean="0"/>
              <a:t>7 </a:t>
            </a:r>
            <a:r>
              <a:rPr lang="zh-Hant" altLang="en-US" dirty="0"/>
              <a:t>所 羅 門 生 羅 波 安 ； 羅 波 安 生 亞 比 雅 ； 亞 比 雅 生 亞 撒 ；</a:t>
            </a:r>
          </a:p>
          <a:p>
            <a:pPr marL="114300" indent="0">
              <a:buNone/>
            </a:pPr>
            <a:r>
              <a:rPr lang="en-US" altLang="zh-Hant" dirty="0"/>
              <a:t>8 </a:t>
            </a:r>
            <a:r>
              <a:rPr lang="zh-Hant" altLang="en-US" dirty="0"/>
              <a:t>亞 撒 生 約 沙 法 ； 約 沙 法 生 約 蘭 ； 約 蘭 生 烏 西 亞 ；</a:t>
            </a:r>
          </a:p>
          <a:p>
            <a:pPr marL="114300" indent="0">
              <a:buNone/>
            </a:pPr>
            <a:r>
              <a:rPr lang="en-US" altLang="zh-Hant" dirty="0"/>
              <a:t>9 </a:t>
            </a:r>
            <a:r>
              <a:rPr lang="zh-Hant" altLang="en-US" dirty="0"/>
              <a:t>烏 西 亞 生 約 坦 ； 約 坦 生 亞 哈 斯 ； 亞 哈 斯 生 希 西 家 </a:t>
            </a:r>
            <a:r>
              <a:rPr lang="zh-Hant" altLang="en-US" dirty="0" smtClean="0"/>
              <a:t>；</a:t>
            </a:r>
            <a:r>
              <a:rPr lang="en-US" altLang="zh-Hant" dirty="0" smtClean="0"/>
              <a:t>10 </a:t>
            </a:r>
            <a:r>
              <a:rPr lang="zh-Hant" altLang="en-US" dirty="0"/>
              <a:t>希 西 家 生 瑪 拿 西 ； 瑪 拿 西 生 亞 們 ； 亞 們 生 約 西 亞 </a:t>
            </a:r>
            <a:r>
              <a:rPr lang="zh-Hant" altLang="en-US" dirty="0"/>
              <a:t>；百 姓 被 遷 到 巴 比 倫 的 時 候 ， 約 西 亞 生 耶 哥 尼 雅 和 他 的 弟 兄 </a:t>
            </a:r>
            <a:r>
              <a:rPr lang="zh-Hant" altLang="en-US" dirty="0" smtClean="0"/>
              <a:t>。</a:t>
            </a:r>
            <a:endParaRPr lang="en-US" altLang="zh-Hant" dirty="0" smtClean="0"/>
          </a:p>
          <a:p>
            <a:pPr marL="114300" indent="0">
              <a:buNone/>
            </a:pPr>
            <a:r>
              <a:rPr lang="en-US" dirty="0"/>
              <a:t>David was the father of Solomon (by the wife </a:t>
            </a:r>
            <a:r>
              <a:rPr lang="en-US" dirty="0" smtClean="0"/>
              <a:t>of Uriah),</a:t>
            </a:r>
            <a:r>
              <a:rPr lang="en-US" dirty="0"/>
              <a:t> </a:t>
            </a:r>
            <a:r>
              <a:rPr lang="en-US" b="1" dirty="0"/>
              <a:t>7</a:t>
            </a:r>
            <a:r>
              <a:rPr lang="en-US" dirty="0"/>
              <a:t> </a:t>
            </a:r>
            <a:r>
              <a:rPr lang="en-US" dirty="0" smtClean="0"/>
              <a:t>Solomon the </a:t>
            </a:r>
            <a:r>
              <a:rPr lang="en-US" dirty="0"/>
              <a:t>father of </a:t>
            </a:r>
            <a:r>
              <a:rPr lang="en-US" dirty="0" err="1"/>
              <a:t>Rehoboam</a:t>
            </a:r>
            <a:r>
              <a:rPr lang="en-US" dirty="0"/>
              <a:t>, </a:t>
            </a:r>
            <a:r>
              <a:rPr lang="en-US" dirty="0" err="1"/>
              <a:t>Rehoboam</a:t>
            </a:r>
            <a:r>
              <a:rPr lang="en-US" dirty="0"/>
              <a:t> the father of </a:t>
            </a:r>
            <a:r>
              <a:rPr lang="en-US" dirty="0" err="1"/>
              <a:t>Abijah</a:t>
            </a:r>
            <a:r>
              <a:rPr lang="en-US" dirty="0"/>
              <a:t>, </a:t>
            </a:r>
            <a:r>
              <a:rPr lang="en-US" dirty="0" err="1"/>
              <a:t>Abijah</a:t>
            </a:r>
            <a:r>
              <a:rPr lang="en-US" dirty="0"/>
              <a:t> the father of </a:t>
            </a:r>
            <a:r>
              <a:rPr lang="en-US" dirty="0" err="1"/>
              <a:t>Asa</a:t>
            </a:r>
            <a:r>
              <a:rPr lang="en-US" dirty="0"/>
              <a:t>,</a:t>
            </a:r>
            <a:r>
              <a:rPr lang="en-US" b="1" baseline="30000" dirty="0"/>
              <a:t> </a:t>
            </a:r>
            <a:r>
              <a:rPr lang="en-US" b="1" baseline="30000" dirty="0"/>
              <a:t> </a:t>
            </a:r>
            <a:r>
              <a:rPr lang="en-US" b="1" dirty="0" smtClean="0"/>
              <a:t>8</a:t>
            </a:r>
            <a:r>
              <a:rPr lang="en-US" dirty="0"/>
              <a:t> </a:t>
            </a:r>
            <a:r>
              <a:rPr lang="en-US" dirty="0" err="1"/>
              <a:t>Asa</a:t>
            </a:r>
            <a:r>
              <a:rPr lang="en-US" dirty="0"/>
              <a:t> the father of Jehoshaphat, Jehoshaphat the father of </a:t>
            </a:r>
            <a:r>
              <a:rPr lang="en-US" dirty="0" err="1"/>
              <a:t>Joram</a:t>
            </a:r>
            <a:r>
              <a:rPr lang="en-US" dirty="0"/>
              <a:t>, </a:t>
            </a:r>
            <a:r>
              <a:rPr lang="en-US" dirty="0" err="1"/>
              <a:t>Joram</a:t>
            </a:r>
            <a:r>
              <a:rPr lang="en-US" dirty="0"/>
              <a:t> the father of </a:t>
            </a:r>
            <a:r>
              <a:rPr lang="en-US" dirty="0" err="1"/>
              <a:t>Uzziah</a:t>
            </a:r>
            <a:r>
              <a:rPr lang="en-US" dirty="0"/>
              <a:t>, </a:t>
            </a:r>
            <a:r>
              <a:rPr lang="en-US" b="1" dirty="0"/>
              <a:t>9</a:t>
            </a:r>
            <a:r>
              <a:rPr lang="en-US" dirty="0"/>
              <a:t> </a:t>
            </a:r>
            <a:r>
              <a:rPr lang="en-US" dirty="0" err="1"/>
              <a:t>Uzziah</a:t>
            </a:r>
            <a:r>
              <a:rPr lang="en-US" dirty="0"/>
              <a:t> the father of </a:t>
            </a:r>
            <a:r>
              <a:rPr lang="en-US" dirty="0" err="1"/>
              <a:t>Jotham</a:t>
            </a:r>
            <a:r>
              <a:rPr lang="en-US" dirty="0"/>
              <a:t>, </a:t>
            </a:r>
            <a:r>
              <a:rPr lang="en-US" dirty="0" err="1"/>
              <a:t>Jotham</a:t>
            </a:r>
            <a:r>
              <a:rPr lang="en-US" dirty="0"/>
              <a:t> the father of </a:t>
            </a:r>
            <a:r>
              <a:rPr lang="en-US" dirty="0" err="1"/>
              <a:t>Ahaz</a:t>
            </a:r>
            <a:r>
              <a:rPr lang="en-US" dirty="0"/>
              <a:t>, </a:t>
            </a:r>
            <a:r>
              <a:rPr lang="en-US" dirty="0" err="1"/>
              <a:t>Ahaz</a:t>
            </a:r>
            <a:r>
              <a:rPr lang="en-US" dirty="0"/>
              <a:t> the father of Hezekiah, </a:t>
            </a:r>
            <a:r>
              <a:rPr lang="en-US" b="1" dirty="0"/>
              <a:t>10</a:t>
            </a:r>
            <a:r>
              <a:rPr lang="en-US" dirty="0"/>
              <a:t>Hezekiah the father of Manasseh, Manasseh the father of </a:t>
            </a:r>
            <a:r>
              <a:rPr lang="en-US" dirty="0" smtClean="0"/>
              <a:t>Amon,</a:t>
            </a:r>
            <a:r>
              <a:rPr lang="en-US" b="1" baseline="30000" dirty="0"/>
              <a:t> </a:t>
            </a:r>
            <a:r>
              <a:rPr lang="en-US" dirty="0" smtClean="0"/>
              <a:t>Amon</a:t>
            </a:r>
            <a:r>
              <a:rPr lang="en-US" dirty="0"/>
              <a:t> the father of Josiah, </a:t>
            </a:r>
            <a:r>
              <a:rPr lang="en-US" b="1" dirty="0"/>
              <a:t>11</a:t>
            </a:r>
            <a:r>
              <a:rPr lang="en-US" dirty="0"/>
              <a:t> and </a:t>
            </a:r>
            <a:r>
              <a:rPr lang="en-US" dirty="0" smtClean="0"/>
              <a:t>Josiah</a:t>
            </a:r>
            <a:r>
              <a:rPr lang="en-US" dirty="0"/>
              <a:t> the father of </a:t>
            </a:r>
            <a:r>
              <a:rPr lang="en-US" dirty="0" err="1"/>
              <a:t>Jeconiahand</a:t>
            </a:r>
            <a:r>
              <a:rPr lang="en-US" dirty="0"/>
              <a:t> his brothers, at the time of the deportation to Babylon.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8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zh-Hant" dirty="0" smtClean="0"/>
              <a:t>12 </a:t>
            </a:r>
            <a:r>
              <a:rPr lang="zh-Hant" altLang="en-US" dirty="0"/>
              <a:t>遷 到 巴 比 倫 之 後 ， 耶 哥 尼 雅 生 撒 拉 鐵 ； 撒 拉 鐵 生 所 羅 巴 伯 ；</a:t>
            </a:r>
          </a:p>
          <a:p>
            <a:pPr marL="114300" indent="0">
              <a:buNone/>
            </a:pPr>
            <a:r>
              <a:rPr lang="en-US" altLang="zh-Hant" dirty="0"/>
              <a:t>13 </a:t>
            </a:r>
            <a:r>
              <a:rPr lang="zh-Hant" altLang="en-US" dirty="0"/>
              <a:t>所 羅 巴 伯 生 亞 比 玉 ； 亞 比 玉 生 以 利 亞 敬 ； 以 利 亞 敬 生 亞 所 ；</a:t>
            </a:r>
          </a:p>
          <a:p>
            <a:pPr marL="114300" indent="0">
              <a:buNone/>
            </a:pPr>
            <a:r>
              <a:rPr lang="en-US" altLang="zh-Hant" dirty="0"/>
              <a:t>14 </a:t>
            </a:r>
            <a:r>
              <a:rPr lang="zh-Hant" altLang="en-US" dirty="0"/>
              <a:t>亞 所 生 撒 督 ； 撒 督 生 亞 金 ； 亞 金 生 以 律 ；</a:t>
            </a:r>
          </a:p>
          <a:p>
            <a:pPr marL="114300" indent="0">
              <a:buNone/>
            </a:pPr>
            <a:r>
              <a:rPr lang="en-US" altLang="zh-Hant" dirty="0"/>
              <a:t>15 </a:t>
            </a:r>
            <a:r>
              <a:rPr lang="zh-Hant" altLang="en-US" dirty="0"/>
              <a:t>以 律 生 以 利 亞 撒 ； 以 利 亞 撒 生 馬 但 ； 馬 但 生 雅 各 ；</a:t>
            </a:r>
          </a:p>
          <a:p>
            <a:pPr marL="114300" indent="0">
              <a:buNone/>
            </a:pPr>
            <a:r>
              <a:rPr lang="en-US" altLang="zh-Hant" dirty="0"/>
              <a:t>16 </a:t>
            </a:r>
            <a:r>
              <a:rPr lang="zh-Hant" altLang="en-US" dirty="0"/>
              <a:t>雅 各 生 約 瑟 ， 就 是 馬 利 亞 的 丈 夫 。 那 稱 為 基 督 的 耶 穌 是 從 馬 利 亞 生 的 。</a:t>
            </a:r>
          </a:p>
          <a:p>
            <a:pPr marL="114300" indent="0">
              <a:buNone/>
            </a:pPr>
            <a:r>
              <a:rPr lang="en-US" altLang="zh-Hant" dirty="0"/>
              <a:t>17 </a:t>
            </a:r>
            <a:r>
              <a:rPr lang="zh-Hant" altLang="en-US" dirty="0"/>
              <a:t>這 樣 ， 從 亞 伯 拉 罕 到 大 衛 共 有 十 四 代 ； 從 大 衛 到 遷 至 巴 比 倫 的 時 候 也 有 十 四 代 ； 從 遷 至 巴 比 倫 的 時 候 到 基 督 又 有 十 四 代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20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134</TotalTime>
  <Words>592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Calibri</vt:lpstr>
      <vt:lpstr>Cambria</vt:lpstr>
      <vt:lpstr>Wingdings</vt:lpstr>
      <vt:lpstr>Adjacency</vt:lpstr>
      <vt:lpstr>Matthew </vt:lpstr>
      <vt:lpstr>Foreword</vt:lpstr>
      <vt:lpstr>Matthew 1:1</vt:lpstr>
      <vt:lpstr>Matthew --- Jesus is Christ</vt:lpstr>
      <vt:lpstr>亞 伯 拉 罕 的 後 裔 ， 大 衛 的 子 孫 ， 耶 穌 基 督 的 家 譜 ：</vt:lpstr>
      <vt:lpstr>Abraham  Jesus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</dc:title>
  <dc:creator>Calvin Ko</dc:creator>
  <cp:lastModifiedBy>Calvin Ko</cp:lastModifiedBy>
  <cp:revision>11</cp:revision>
  <dcterms:created xsi:type="dcterms:W3CDTF">2014-03-07T23:06:39Z</dcterms:created>
  <dcterms:modified xsi:type="dcterms:W3CDTF">2014-03-08T22:38:44Z</dcterms:modified>
</cp:coreProperties>
</file>