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9" r:id="rId3"/>
    <p:sldId id="288" r:id="rId4"/>
    <p:sldId id="292" r:id="rId5"/>
    <p:sldId id="290" r:id="rId6"/>
    <p:sldId id="286" r:id="rId7"/>
    <p:sldId id="287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FD19-EE89-7B4F-B581-71BD17D614DD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119D-7BD1-DE4A-811F-CE8005105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Jesus will Come, So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5" y="5495262"/>
            <a:ext cx="7735179" cy="987552"/>
          </a:xfrm>
        </p:spPr>
        <p:txBody>
          <a:bodyPr/>
          <a:lstStyle/>
          <a:p>
            <a:r>
              <a:rPr lang="en-US" sz="3200" dirty="0" smtClean="0"/>
              <a:t>Message to the Church at Ephesus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1" y="725366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174" y="244659"/>
            <a:ext cx="7612063" cy="1417638"/>
          </a:xfrm>
        </p:spPr>
        <p:txBody>
          <a:bodyPr/>
          <a:lstStyle/>
          <a:p>
            <a:pPr algn="l"/>
            <a:r>
              <a:rPr lang="en-US" altLang="zh-CHT" sz="2400" dirty="0" smtClean="0"/>
              <a:t>1:10 </a:t>
            </a:r>
            <a:r>
              <a:rPr lang="zh-CHT" altLang="en-US" sz="2400" dirty="0"/>
              <a:t>當 主 日 ， 我 被 聖 靈 感 動 ， 聽 見 在 我 後 面 有 大 聲 音 如 吹 號 ， 說 ：</a:t>
            </a:r>
            <a:r>
              <a:rPr lang="en-US" altLang="zh-CHT" sz="2400" dirty="0"/>
              <a:t>11 </a:t>
            </a:r>
            <a:r>
              <a:rPr lang="zh-CHT" altLang="en-US" sz="2400" dirty="0"/>
              <a:t>你 所 看 見 的 當 寫 在 書 上 ， 達 與 以 弗 所 、 士 每 拿 、 別 迦 摩 、 推 雅 推 喇 、 撒 狄 </a:t>
            </a:r>
            <a:r>
              <a:rPr lang="zh-CHT" altLang="en-US" sz="2400" dirty="0" smtClean="0"/>
              <a:t>、 非 拉 鐵 非 、 </a:t>
            </a:r>
            <a:r>
              <a:rPr lang="zh-CHT" altLang="en-US" sz="2400" dirty="0"/>
              <a:t>老 底 嘉 、 那 七 個 教 會 。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4334" b="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1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Ephesus (</a:t>
            </a:r>
            <a:r>
              <a:rPr lang="zh-CHT" altLang="en-US" dirty="0"/>
              <a:t>以 弗 </a:t>
            </a:r>
            <a:r>
              <a:rPr lang="zh-CHT" altLang="en-US" dirty="0" smtClean="0"/>
              <a:t>所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Smyrna (</a:t>
            </a:r>
            <a:r>
              <a:rPr lang="zh-CHT" altLang="en-US" dirty="0"/>
              <a:t>士 每 </a:t>
            </a:r>
            <a:r>
              <a:rPr lang="zh-CHT" altLang="en-US" dirty="0" smtClean="0"/>
              <a:t>拿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Pergamum (</a:t>
            </a:r>
            <a:r>
              <a:rPr lang="zh-CHT" altLang="en-US" dirty="0"/>
              <a:t>別 迦 </a:t>
            </a:r>
            <a:r>
              <a:rPr lang="zh-CHT" altLang="en-US" dirty="0" smtClean="0"/>
              <a:t>摩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Thyatira (</a:t>
            </a:r>
            <a:r>
              <a:rPr lang="zh-CHT" altLang="en-US" dirty="0"/>
              <a:t>推 雅 推 </a:t>
            </a:r>
            <a:r>
              <a:rPr lang="zh-CHT" altLang="en-US" dirty="0" smtClean="0"/>
              <a:t>喇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Sardis (</a:t>
            </a:r>
            <a:r>
              <a:rPr lang="zh-CHT" altLang="en-US" dirty="0"/>
              <a:t>撒 </a:t>
            </a:r>
            <a:r>
              <a:rPr lang="zh-CHT" altLang="en-US" dirty="0" smtClean="0"/>
              <a:t>狄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Philadelphia (</a:t>
            </a:r>
            <a:r>
              <a:rPr lang="zh-CHT" altLang="en-US" dirty="0"/>
              <a:t>非 拉 鐵 </a:t>
            </a:r>
            <a:r>
              <a:rPr lang="zh-CHT" altLang="en-US" dirty="0" smtClean="0"/>
              <a:t>非</a:t>
            </a:r>
            <a:r>
              <a:rPr lang="en-US" altLang="zh-CHT" dirty="0" smtClean="0"/>
              <a:t>)</a:t>
            </a:r>
            <a:endParaRPr lang="en-US" dirty="0" smtClean="0"/>
          </a:p>
          <a:p>
            <a:r>
              <a:rPr lang="en-US" dirty="0" smtClean="0"/>
              <a:t>Laodicea (</a:t>
            </a:r>
            <a:r>
              <a:rPr lang="zh-CHT" altLang="en-US" dirty="0"/>
              <a:t>老 底 </a:t>
            </a:r>
            <a:r>
              <a:rPr lang="zh-CHT" altLang="en-US" dirty="0" smtClean="0"/>
              <a:t>嘉</a:t>
            </a:r>
            <a:r>
              <a:rPr lang="en-US" altLang="zh-CHT" dirty="0" smtClean="0"/>
              <a:t>)</a:t>
            </a:r>
            <a:r>
              <a:rPr lang="zh-CHT" alt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416" b="-9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66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Apollo </a:t>
            </a:r>
            <a:r>
              <a:rPr lang="en-US" smtClean="0"/>
              <a:t>preached there</a:t>
            </a:r>
          </a:p>
          <a:p>
            <a:r>
              <a:rPr lang="en-US" dirty="0" smtClean="0"/>
              <a:t>Paul stayed there for 3 years in his 3</a:t>
            </a:r>
            <a:r>
              <a:rPr lang="en-US" baseline="30000" dirty="0" smtClean="0"/>
              <a:t>rd</a:t>
            </a:r>
            <a:r>
              <a:rPr lang="en-US" dirty="0" smtClean="0"/>
              <a:t>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8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HT" dirty="0"/>
              <a:t>2 </a:t>
            </a:r>
            <a:r>
              <a:rPr lang="zh-CHT" altLang="en-US" dirty="0"/>
              <a:t>你 要 寫 信 給 以 弗 所 教 會 的 使 者 ， 說 ： </a:t>
            </a:r>
            <a:endParaRPr lang="en-US" altLang="zh-CHT" dirty="0" smtClean="0"/>
          </a:p>
          <a:p>
            <a:pPr lvl="1"/>
            <a:r>
              <a:rPr lang="zh-CHT" altLang="en-US" dirty="0" smtClean="0"/>
              <a:t>那 </a:t>
            </a:r>
            <a:r>
              <a:rPr lang="zh-CHT" altLang="en-US" dirty="0"/>
              <a:t>右 手 拿 著 七 星 、 </a:t>
            </a:r>
            <a:endParaRPr lang="en-US" altLang="zh-CHT" dirty="0" smtClean="0"/>
          </a:p>
          <a:p>
            <a:pPr lvl="1"/>
            <a:r>
              <a:rPr lang="zh-CHT" altLang="en-US" dirty="0" smtClean="0"/>
              <a:t>在 </a:t>
            </a:r>
            <a:r>
              <a:rPr lang="zh-CHT" altLang="en-US" dirty="0"/>
              <a:t>七 個 金 燈 臺 中 間 行 走 的 ， 說 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Commend - </a:t>
            </a:r>
            <a:r>
              <a:rPr lang="zh-CHT" altLang="en-US" dirty="0"/>
              <a:t>稱讚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HT" dirty="0" smtClean="0"/>
              <a:t>2:2 </a:t>
            </a:r>
            <a:r>
              <a:rPr lang="zh-CHT" altLang="en-US" dirty="0"/>
              <a:t>我 知 道 你 的 行 為 、 勞 碌 、 忍 耐 ， 也 知 道 你 不 能 容 忍 惡 人 。 你 也 曾 試 驗 那 自 稱 為 使 徒 卻 不 是 使 徒 的 ， 看 出 他 們 是 假 的 來 </a:t>
            </a:r>
            <a:r>
              <a:rPr lang="zh-CHT" altLang="en-US" dirty="0" smtClean="0"/>
              <a:t>。</a:t>
            </a:r>
            <a:r>
              <a:rPr lang="en-US" altLang="zh-CHT" dirty="0" smtClean="0"/>
              <a:t>3 </a:t>
            </a:r>
            <a:r>
              <a:rPr lang="zh-CHT" altLang="en-US" dirty="0"/>
              <a:t>你 也 能 忍 耐 ， 曾 為 我 的 名 勞 苦 ， 並 不 乏 倦 </a:t>
            </a:r>
            <a:r>
              <a:rPr lang="zh-CHT" altLang="en-US" dirty="0" smtClean="0"/>
              <a:t>。</a:t>
            </a:r>
            <a:endParaRPr lang="en-US" altLang="zh-CHT" dirty="0" smtClean="0"/>
          </a:p>
          <a:p>
            <a:r>
              <a:rPr lang="en-US" altLang="zh-CHT" dirty="0"/>
              <a:t>6 </a:t>
            </a:r>
            <a:r>
              <a:rPr lang="zh-CHT" altLang="en-US" dirty="0"/>
              <a:t>然 而 你 還 有 一 件 可 取 的 事 ， 就 是 你 恨 惡 尼 哥 拉 一 黨 人 的 行 為 ， 這 也 是 我 所 恨 惡 的 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7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T" altLang="en-US" dirty="0"/>
              <a:t>責 </a:t>
            </a:r>
            <a:r>
              <a:rPr lang="zh-CHT" altLang="en-US" dirty="0" smtClean="0"/>
              <a:t>備</a:t>
            </a:r>
            <a:r>
              <a:rPr lang="en-US" altLang="zh-CHT" dirty="0" smtClean="0"/>
              <a:t> - Rebuke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HT" dirty="0"/>
              <a:t>4 </a:t>
            </a:r>
            <a:r>
              <a:rPr lang="zh-CHT" altLang="en-US" dirty="0"/>
              <a:t>然 而 有 一 件 事 我 要 責 備 你 ， 就 是 你 把 起 初 的 愛 心 離 棄 了 。</a:t>
            </a:r>
          </a:p>
          <a:p>
            <a:r>
              <a:rPr lang="en-US" altLang="zh-CHT" dirty="0"/>
              <a:t>5 </a:t>
            </a:r>
            <a:r>
              <a:rPr lang="zh-CHT" altLang="en-US" dirty="0"/>
              <a:t>所 以 ， 應 當 回 想 你 是 從 那 裡 墜 落 的 ， 並 要 悔 改 ， 行 起 初 所 行 的 事 。 你 若 不 悔 改 ， 我 就 臨 到 你 那 裡 ， 把 你 的 燈 臺 從 原 處 挪 去 </a:t>
            </a:r>
            <a:r>
              <a:rPr lang="zh-CHT" altLang="en-US" dirty="0" smtClean="0"/>
              <a:t>。</a:t>
            </a:r>
            <a:endParaRPr lang="en-US" altLang="zh-CHT" dirty="0" smtClean="0"/>
          </a:p>
        </p:txBody>
      </p:sp>
    </p:spTree>
    <p:extLst>
      <p:ext uri="{BB962C8B-B14F-4D97-AF65-F5344CB8AC3E}">
        <p14:creationId xmlns:p14="http://schemas.microsoft.com/office/powerpoint/2010/main" val="36528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Remember, Repent, Repeat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HT" altLang="en-US" dirty="0"/>
              <a:t>所 以 ， 應 </a:t>
            </a:r>
            <a:r>
              <a:rPr lang="zh-CHT" altLang="en-US" dirty="0" smtClean="0"/>
              <a:t>當</a:t>
            </a:r>
            <a:r>
              <a:rPr lang="en-US" altLang="zh-CHT" dirty="0" smtClean="0"/>
              <a:t> </a:t>
            </a:r>
            <a:r>
              <a:rPr lang="zh-CHT" altLang="en-US" dirty="0" smtClean="0"/>
              <a:t>回 </a:t>
            </a:r>
            <a:r>
              <a:rPr lang="zh-CHT" altLang="en-US" dirty="0"/>
              <a:t>想 你 是 從 那 裡 墜 落 </a:t>
            </a:r>
            <a:r>
              <a:rPr lang="zh-CHT" altLang="en-US" dirty="0" smtClean="0"/>
              <a:t>的</a:t>
            </a:r>
            <a:endParaRPr lang="en-US" altLang="zh-CHT" dirty="0" smtClean="0"/>
          </a:p>
          <a:p>
            <a:r>
              <a:rPr lang="zh-CHT" altLang="en-US" dirty="0"/>
              <a:t>並 要 悔 </a:t>
            </a:r>
            <a:r>
              <a:rPr lang="zh-CHT" altLang="en-US" dirty="0" smtClean="0"/>
              <a:t>改 ，</a:t>
            </a:r>
            <a:endParaRPr lang="en-US" altLang="zh-CHT" dirty="0" smtClean="0"/>
          </a:p>
          <a:p>
            <a:r>
              <a:rPr lang="zh-CHT" altLang="en-US" dirty="0"/>
              <a:t>行 起 初 所 行 的 事 </a:t>
            </a:r>
            <a:endParaRPr lang="en-US" altLang="zh-CHT" dirty="0" smtClean="0"/>
          </a:p>
          <a:p>
            <a:endParaRPr lang="en-US" altLang="zh-CH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2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2417</TotalTime>
  <Words>423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Jesus will Come, So …</vt:lpstr>
      <vt:lpstr>1:10 當 主 日 ， 我 被 聖 靈 感 動 ， 聽 見 在 我 後 面 有 大 聲 音 如 吹 號 ， 說 ：11 你 所 看 見 的 當 寫 在 書 上 ， 達 與 以 弗 所 、 士 每 拿 、 別 迦 摩 、 推 雅 推 喇 、 撒 狄 、 非 拉 鐵 非 、 老 底 嘉 、 那 七 個 教 會 。 </vt:lpstr>
      <vt:lpstr>PowerPoint Presentation</vt:lpstr>
      <vt:lpstr>Ephesus</vt:lpstr>
      <vt:lpstr>Description of the Lord</vt:lpstr>
      <vt:lpstr>Commend - 稱讚</vt:lpstr>
      <vt:lpstr>責 備 - Rebuke</vt:lpstr>
      <vt:lpstr>Remember, Repent, Repeat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will Come, So …</dc:title>
  <dc:creator>Calvin Ko</dc:creator>
  <cp:lastModifiedBy>Calvin Ko</cp:lastModifiedBy>
  <cp:revision>40</cp:revision>
  <dcterms:created xsi:type="dcterms:W3CDTF">2014-06-03T23:01:27Z</dcterms:created>
  <dcterms:modified xsi:type="dcterms:W3CDTF">2014-07-11T13:24:36Z</dcterms:modified>
</cp:coreProperties>
</file>