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96" r:id="rId4"/>
    <p:sldId id="298" r:id="rId5"/>
    <p:sldId id="261" r:id="rId6"/>
    <p:sldId id="297" r:id="rId7"/>
    <p:sldId id="295" r:id="rId8"/>
    <p:sldId id="274" r:id="rId9"/>
    <p:sldId id="302" r:id="rId10"/>
    <p:sldId id="299" r:id="rId11"/>
    <p:sldId id="301" r:id="rId12"/>
    <p:sldId id="300" r:id="rId13"/>
    <p:sldId id="25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64FF35-09A5-D245-B527-C5462AA17EA3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29A75A-0345-6A4D-8871-619A0205B03E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smtClean="0"/>
            <a:t>Learn</a:t>
          </a:r>
          <a:endParaRPr lang="en-US" sz="2000" dirty="0"/>
        </a:p>
      </dgm:t>
    </dgm:pt>
    <dgm:pt modelId="{423CB16F-7315-5747-B79F-CB3940A9EB3C}" type="parTrans" cxnId="{1A5907DD-A6E5-D14C-A0DD-D0D272180E93}">
      <dgm:prSet/>
      <dgm:spPr/>
      <dgm:t>
        <a:bodyPr/>
        <a:lstStyle/>
        <a:p>
          <a:endParaRPr lang="en-US"/>
        </a:p>
      </dgm:t>
    </dgm:pt>
    <dgm:pt modelId="{46370550-06E1-E64C-8623-4BC5A441ED6E}" type="sibTrans" cxnId="{1A5907DD-A6E5-D14C-A0DD-D0D272180E93}">
      <dgm:prSet/>
      <dgm:spPr/>
      <dgm:t>
        <a:bodyPr/>
        <a:lstStyle/>
        <a:p>
          <a:endParaRPr lang="en-US"/>
        </a:p>
      </dgm:t>
    </dgm:pt>
    <dgm:pt modelId="{1690CD10-811D-524A-A9DF-82BAB928324C}">
      <dgm:prSet phldrT="[Text]" custT="1"/>
      <dgm:spPr/>
      <dgm:t>
        <a:bodyPr/>
        <a:lstStyle/>
        <a:p>
          <a:r>
            <a:rPr lang="en-US" sz="2000" dirty="0" smtClean="0"/>
            <a:t>Follow</a:t>
          </a:r>
          <a:endParaRPr lang="en-US" sz="2000" dirty="0"/>
        </a:p>
      </dgm:t>
    </dgm:pt>
    <dgm:pt modelId="{A72ED2E2-6D63-E543-ADB3-66702D17CB00}" type="parTrans" cxnId="{70C62238-53BF-2A4D-BBE6-9B2859878D54}">
      <dgm:prSet/>
      <dgm:spPr/>
      <dgm:t>
        <a:bodyPr/>
        <a:lstStyle/>
        <a:p>
          <a:endParaRPr lang="en-US"/>
        </a:p>
      </dgm:t>
    </dgm:pt>
    <dgm:pt modelId="{82D6F412-0C25-0D4D-A475-79F0D7D10A0B}" type="sibTrans" cxnId="{70C62238-53BF-2A4D-BBE6-9B2859878D54}">
      <dgm:prSet/>
      <dgm:spPr/>
      <dgm:t>
        <a:bodyPr/>
        <a:lstStyle/>
        <a:p>
          <a:endParaRPr lang="en-US"/>
        </a:p>
      </dgm:t>
    </dgm:pt>
    <dgm:pt modelId="{3CD8CA5B-D5DC-F24C-A786-83DCC31CAC7E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smtClean="0"/>
            <a:t>Serve (事奉)</a:t>
          </a:r>
          <a:endParaRPr lang="en-US" sz="2000" dirty="0"/>
        </a:p>
      </dgm:t>
    </dgm:pt>
    <dgm:pt modelId="{3D79506A-0FCB-6342-A8AC-A8D9D7C8AD85}" type="parTrans" cxnId="{CCB162EE-D814-B248-A1AC-2CA553D2276C}">
      <dgm:prSet/>
      <dgm:spPr/>
      <dgm:t>
        <a:bodyPr/>
        <a:lstStyle/>
        <a:p>
          <a:endParaRPr lang="en-US"/>
        </a:p>
      </dgm:t>
    </dgm:pt>
    <dgm:pt modelId="{0FD7EC07-E8C9-F84E-AF8E-0AB7F05305A7}" type="sibTrans" cxnId="{CCB162EE-D814-B248-A1AC-2CA553D2276C}">
      <dgm:prSet/>
      <dgm:spPr/>
      <dgm:t>
        <a:bodyPr/>
        <a:lstStyle/>
        <a:p>
          <a:endParaRPr lang="en-US"/>
        </a:p>
      </dgm:t>
    </dgm:pt>
    <dgm:pt modelId="{FF56CE6C-3D8C-9B4A-B4B7-7F0782F08C68}">
      <dgm:prSet phldrT="[Text]"/>
      <dgm:spPr/>
      <dgm:t>
        <a:bodyPr/>
        <a:lstStyle/>
        <a:p>
          <a:r>
            <a:rPr lang="en-US" dirty="0" smtClean="0"/>
            <a:t>The word disciple literally means “ Learner”</a:t>
          </a:r>
          <a:endParaRPr lang="en-US" dirty="0"/>
        </a:p>
      </dgm:t>
    </dgm:pt>
    <dgm:pt modelId="{3FDE7C25-A436-5542-9467-7B69C7B44A9A}" type="parTrans" cxnId="{333BFC37-250C-8B43-BF9E-EB5A12AAFBB4}">
      <dgm:prSet/>
      <dgm:spPr/>
      <dgm:t>
        <a:bodyPr/>
        <a:lstStyle/>
        <a:p>
          <a:endParaRPr lang="en-US"/>
        </a:p>
      </dgm:t>
    </dgm:pt>
    <dgm:pt modelId="{954206BE-3D44-4D4A-A22F-E8C58E56ED79}" type="sibTrans" cxnId="{333BFC37-250C-8B43-BF9E-EB5A12AAFBB4}">
      <dgm:prSet/>
      <dgm:spPr/>
      <dgm:t>
        <a:bodyPr/>
        <a:lstStyle/>
        <a:p>
          <a:endParaRPr lang="en-US"/>
        </a:p>
      </dgm:t>
    </dgm:pt>
    <dgm:pt modelId="{4E029118-FE14-7344-80C9-E4209897E2C8}">
      <dgm:prSet phldrT="[Text]"/>
      <dgm:spPr/>
      <dgm:t>
        <a:bodyPr/>
        <a:lstStyle/>
        <a:p>
          <a:r>
            <a:rPr lang="en-US" dirty="0" smtClean="0"/>
            <a:t>Develop the habit, attitude, skills to learn spiritually</a:t>
          </a:r>
          <a:endParaRPr lang="en-US" dirty="0"/>
        </a:p>
      </dgm:t>
    </dgm:pt>
    <dgm:pt modelId="{A567BC96-D711-E74E-B318-E776F57566E0}" type="parTrans" cxnId="{AF5C2433-017C-D44B-88A1-4BB4EDB4AD7B}">
      <dgm:prSet/>
      <dgm:spPr/>
      <dgm:t>
        <a:bodyPr/>
        <a:lstStyle/>
        <a:p>
          <a:endParaRPr lang="en-US"/>
        </a:p>
      </dgm:t>
    </dgm:pt>
    <dgm:pt modelId="{FB1EC80D-3739-F34E-839D-D02EB0C885E2}" type="sibTrans" cxnId="{AF5C2433-017C-D44B-88A1-4BB4EDB4AD7B}">
      <dgm:prSet/>
      <dgm:spPr/>
      <dgm:t>
        <a:bodyPr/>
        <a:lstStyle/>
        <a:p>
          <a:endParaRPr lang="en-US"/>
        </a:p>
      </dgm:t>
    </dgm:pt>
    <dgm:pt modelId="{0B811A25-F6B4-634F-A680-C279F9D64F3F}">
      <dgm:prSet phldrT="[Text]"/>
      <dgm:spPr/>
      <dgm:t>
        <a:bodyPr/>
        <a:lstStyle/>
        <a:p>
          <a:r>
            <a:rPr lang="en-US" dirty="0" smtClean="0"/>
            <a:t>Imitate Jesus; Bear Fruit; Follow Him to love</a:t>
          </a:r>
          <a:endParaRPr lang="en-US" dirty="0"/>
        </a:p>
      </dgm:t>
    </dgm:pt>
    <dgm:pt modelId="{37450B08-D3E4-7C45-A857-C8EC78D74B06}" type="parTrans" cxnId="{68A618F5-B525-D440-B1AD-3E541460288E}">
      <dgm:prSet/>
      <dgm:spPr/>
      <dgm:t>
        <a:bodyPr/>
        <a:lstStyle/>
        <a:p>
          <a:endParaRPr lang="en-US"/>
        </a:p>
      </dgm:t>
    </dgm:pt>
    <dgm:pt modelId="{764AEE4A-1C62-5548-8B25-F7B7BB7352C4}" type="sibTrans" cxnId="{68A618F5-B525-D440-B1AD-3E541460288E}">
      <dgm:prSet/>
      <dgm:spPr/>
      <dgm:t>
        <a:bodyPr/>
        <a:lstStyle/>
        <a:p>
          <a:endParaRPr lang="en-US"/>
        </a:p>
      </dgm:t>
    </dgm:pt>
    <dgm:pt modelId="{E162C30C-AB73-7D42-801B-F8C1F64DE354}">
      <dgm:prSet phldrT="[Text]"/>
      <dgm:spPr/>
      <dgm:t>
        <a:bodyPr/>
        <a:lstStyle/>
        <a:p>
          <a:r>
            <a:rPr lang="en-US" dirty="0" smtClean="0"/>
            <a:t>Serve with Jesus – to establish the kingdom of God</a:t>
          </a:r>
          <a:endParaRPr lang="en-US" dirty="0"/>
        </a:p>
      </dgm:t>
    </dgm:pt>
    <dgm:pt modelId="{F3B74278-0CBD-714A-BDAF-06F82A6E77CE}" type="parTrans" cxnId="{4F48A7A5-1EC8-C446-8EFF-032BB8F3B2FC}">
      <dgm:prSet/>
      <dgm:spPr/>
      <dgm:t>
        <a:bodyPr/>
        <a:lstStyle/>
        <a:p>
          <a:endParaRPr lang="en-US"/>
        </a:p>
      </dgm:t>
    </dgm:pt>
    <dgm:pt modelId="{2F74F6A2-F5B3-4144-917B-DAACDB167625}" type="sibTrans" cxnId="{4F48A7A5-1EC8-C446-8EFF-032BB8F3B2FC}">
      <dgm:prSet/>
      <dgm:spPr/>
      <dgm:t>
        <a:bodyPr/>
        <a:lstStyle/>
        <a:p>
          <a:endParaRPr lang="en-US"/>
        </a:p>
      </dgm:t>
    </dgm:pt>
    <dgm:pt modelId="{7EE1B9AF-7476-374C-A4A3-65895F8924C0}">
      <dgm:prSet phldrT="[Text]"/>
      <dgm:spPr/>
      <dgm:t>
        <a:bodyPr/>
        <a:lstStyle/>
        <a:p>
          <a:r>
            <a:rPr lang="en-US" dirty="0" smtClean="0"/>
            <a:t>Learn the heart, attitude, mind-set, and skills to serve God</a:t>
          </a:r>
          <a:endParaRPr lang="en-US" dirty="0"/>
        </a:p>
      </dgm:t>
    </dgm:pt>
    <dgm:pt modelId="{2F07F840-985F-4742-A114-BCD54C115046}" type="parTrans" cxnId="{843BC71C-7AA3-AF4D-ADFE-D5AAC158F84A}">
      <dgm:prSet/>
      <dgm:spPr/>
      <dgm:t>
        <a:bodyPr/>
        <a:lstStyle/>
        <a:p>
          <a:endParaRPr lang="en-US"/>
        </a:p>
      </dgm:t>
    </dgm:pt>
    <dgm:pt modelId="{55FAE352-21CF-CC49-A629-B4FEECD9C087}" type="sibTrans" cxnId="{843BC71C-7AA3-AF4D-ADFE-D5AAC158F84A}">
      <dgm:prSet/>
      <dgm:spPr/>
      <dgm:t>
        <a:bodyPr/>
        <a:lstStyle/>
        <a:p>
          <a:endParaRPr lang="en-US"/>
        </a:p>
      </dgm:t>
    </dgm:pt>
    <dgm:pt modelId="{67D5B08B-4567-D147-8536-7A1D20C1D3D7}">
      <dgm:prSet phldrT="[Text]"/>
      <dgm:spPr/>
      <dgm:t>
        <a:bodyPr/>
        <a:lstStyle/>
        <a:p>
          <a:r>
            <a:rPr lang="en-US" dirty="0" smtClean="0"/>
            <a:t>Live a life worthy of the calling of God</a:t>
          </a:r>
          <a:endParaRPr lang="en-US" dirty="0"/>
        </a:p>
      </dgm:t>
    </dgm:pt>
    <dgm:pt modelId="{E8C3D61B-3ED3-D744-9595-B34EAA052981}" type="parTrans" cxnId="{7638E2F9-DBE6-9944-9374-2B2336EEDCA5}">
      <dgm:prSet/>
      <dgm:spPr/>
      <dgm:t>
        <a:bodyPr/>
        <a:lstStyle/>
        <a:p>
          <a:endParaRPr lang="en-US"/>
        </a:p>
      </dgm:t>
    </dgm:pt>
    <dgm:pt modelId="{4FDC4988-8282-804C-AE8A-81871E231B89}" type="sibTrans" cxnId="{7638E2F9-DBE6-9944-9374-2B2336EEDCA5}">
      <dgm:prSet/>
      <dgm:spPr/>
      <dgm:t>
        <a:bodyPr/>
        <a:lstStyle/>
        <a:p>
          <a:endParaRPr lang="en-US"/>
        </a:p>
      </dgm:t>
    </dgm:pt>
    <dgm:pt modelId="{D122209B-78AB-5D42-B5D3-9AA8867BA80F}" type="pres">
      <dgm:prSet presAssocID="{F164FF35-09A5-D245-B527-C5462AA17E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F20BFA-C0B6-AB45-8F6A-3CC2B6A1CE40}" type="pres">
      <dgm:prSet presAssocID="{7729A75A-0345-6A4D-8871-619A0205B03E}" presName="parentLin" presStyleCnt="0"/>
      <dgm:spPr/>
    </dgm:pt>
    <dgm:pt modelId="{35EC420F-BFA1-3D48-AA60-A3330DA756D0}" type="pres">
      <dgm:prSet presAssocID="{7729A75A-0345-6A4D-8871-619A0205B03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F348A38-8D01-C145-9895-93B972870B11}" type="pres">
      <dgm:prSet presAssocID="{7729A75A-0345-6A4D-8871-619A0205B03E}" presName="parentText" presStyleLbl="node1" presStyleIdx="0" presStyleCnt="3" custScaleX="347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7671A-900C-6249-902A-061E472BDEFC}" type="pres">
      <dgm:prSet presAssocID="{7729A75A-0345-6A4D-8871-619A0205B03E}" presName="negativeSpace" presStyleCnt="0"/>
      <dgm:spPr/>
    </dgm:pt>
    <dgm:pt modelId="{BB9CCADF-F197-E841-A256-5FF12A7F1CB7}" type="pres">
      <dgm:prSet presAssocID="{7729A75A-0345-6A4D-8871-619A0205B03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DDE43-F5B1-6148-B548-40B1BFB964CB}" type="pres">
      <dgm:prSet presAssocID="{46370550-06E1-E64C-8623-4BC5A441ED6E}" presName="spaceBetweenRectangles" presStyleCnt="0"/>
      <dgm:spPr/>
    </dgm:pt>
    <dgm:pt modelId="{253399D0-A1FD-6A4F-BFDD-C2B60BB9A600}" type="pres">
      <dgm:prSet presAssocID="{1690CD10-811D-524A-A9DF-82BAB928324C}" presName="parentLin" presStyleCnt="0"/>
      <dgm:spPr/>
    </dgm:pt>
    <dgm:pt modelId="{4B49B82F-BEEA-744F-AA20-BDCA199CA9E0}" type="pres">
      <dgm:prSet presAssocID="{1690CD10-811D-524A-A9DF-82BAB928324C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0FE85AC-A1D6-0D4D-AA7B-7BC6476385E4}" type="pres">
      <dgm:prSet presAssocID="{1690CD10-811D-524A-A9DF-82BAB928324C}" presName="parentText" presStyleLbl="node1" presStyleIdx="1" presStyleCnt="3" custScaleX="347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ED0FA-7AE7-8E45-955D-440950A845D7}" type="pres">
      <dgm:prSet presAssocID="{1690CD10-811D-524A-A9DF-82BAB928324C}" presName="negativeSpace" presStyleCnt="0"/>
      <dgm:spPr/>
    </dgm:pt>
    <dgm:pt modelId="{896704D0-D4C9-D445-AAC9-F964AE7055B5}" type="pres">
      <dgm:prSet presAssocID="{1690CD10-811D-524A-A9DF-82BAB928324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7AC01-A6F5-6743-A2FD-B230721B26E2}" type="pres">
      <dgm:prSet presAssocID="{82D6F412-0C25-0D4D-A475-79F0D7D10A0B}" presName="spaceBetweenRectangles" presStyleCnt="0"/>
      <dgm:spPr/>
    </dgm:pt>
    <dgm:pt modelId="{2BBABFDC-148F-1D47-ABA8-D492F8247247}" type="pres">
      <dgm:prSet presAssocID="{3CD8CA5B-D5DC-F24C-A786-83DCC31CAC7E}" presName="parentLin" presStyleCnt="0"/>
      <dgm:spPr/>
    </dgm:pt>
    <dgm:pt modelId="{FEEFEA80-A89B-9748-90FB-9A09E2D03F66}" type="pres">
      <dgm:prSet presAssocID="{3CD8CA5B-D5DC-F24C-A786-83DCC31CAC7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F1FDE0C0-275B-E84E-833A-D806FAC0479C}" type="pres">
      <dgm:prSet presAssocID="{3CD8CA5B-D5DC-F24C-A786-83DCC31CAC7E}" presName="parentText" presStyleLbl="node1" presStyleIdx="2" presStyleCnt="3" custScaleX="347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51AFE-0D33-8D41-96AF-5D06E0EC1741}" type="pres">
      <dgm:prSet presAssocID="{3CD8CA5B-D5DC-F24C-A786-83DCC31CAC7E}" presName="negativeSpace" presStyleCnt="0"/>
      <dgm:spPr/>
    </dgm:pt>
    <dgm:pt modelId="{529E2702-C49E-9449-BE9D-F47E03FDF759}" type="pres">
      <dgm:prSet presAssocID="{3CD8CA5B-D5DC-F24C-A786-83DCC31CAC7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57842E-8846-D545-8620-E045E6D02B0E}" type="presOf" srcId="{7729A75A-0345-6A4D-8871-619A0205B03E}" destId="{35EC420F-BFA1-3D48-AA60-A3330DA756D0}" srcOrd="0" destOrd="0" presId="urn:microsoft.com/office/officeart/2005/8/layout/list1"/>
    <dgm:cxn modelId="{08264489-7D3F-1142-9E18-32AE83AA5447}" type="presOf" srcId="{1690CD10-811D-524A-A9DF-82BAB928324C}" destId="{4B49B82F-BEEA-744F-AA20-BDCA199CA9E0}" srcOrd="0" destOrd="0" presId="urn:microsoft.com/office/officeart/2005/8/layout/list1"/>
    <dgm:cxn modelId="{4F48A7A5-1EC8-C446-8EFF-032BB8F3B2FC}" srcId="{3CD8CA5B-D5DC-F24C-A786-83DCC31CAC7E}" destId="{E162C30C-AB73-7D42-801B-F8C1F64DE354}" srcOrd="0" destOrd="0" parTransId="{F3B74278-0CBD-714A-BDAF-06F82A6E77CE}" sibTransId="{2F74F6A2-F5B3-4144-917B-DAACDB167625}"/>
    <dgm:cxn modelId="{E0F229B3-C934-0546-9349-8E666EBDF50D}" type="presOf" srcId="{7EE1B9AF-7476-374C-A4A3-65895F8924C0}" destId="{529E2702-C49E-9449-BE9D-F47E03FDF759}" srcOrd="0" destOrd="1" presId="urn:microsoft.com/office/officeart/2005/8/layout/list1"/>
    <dgm:cxn modelId="{7D6EC73B-D26A-C343-8DF3-E8E44F30658C}" type="presOf" srcId="{E162C30C-AB73-7D42-801B-F8C1F64DE354}" destId="{529E2702-C49E-9449-BE9D-F47E03FDF759}" srcOrd="0" destOrd="0" presId="urn:microsoft.com/office/officeart/2005/8/layout/list1"/>
    <dgm:cxn modelId="{74E5DED0-E93E-2F49-9DED-A641C4B6A243}" type="presOf" srcId="{4E029118-FE14-7344-80C9-E4209897E2C8}" destId="{BB9CCADF-F197-E841-A256-5FF12A7F1CB7}" srcOrd="0" destOrd="1" presId="urn:microsoft.com/office/officeart/2005/8/layout/list1"/>
    <dgm:cxn modelId="{1A5907DD-A6E5-D14C-A0DD-D0D272180E93}" srcId="{F164FF35-09A5-D245-B527-C5462AA17EA3}" destId="{7729A75A-0345-6A4D-8871-619A0205B03E}" srcOrd="0" destOrd="0" parTransId="{423CB16F-7315-5747-B79F-CB3940A9EB3C}" sibTransId="{46370550-06E1-E64C-8623-4BC5A441ED6E}"/>
    <dgm:cxn modelId="{70C62238-53BF-2A4D-BBE6-9B2859878D54}" srcId="{F164FF35-09A5-D245-B527-C5462AA17EA3}" destId="{1690CD10-811D-524A-A9DF-82BAB928324C}" srcOrd="1" destOrd="0" parTransId="{A72ED2E2-6D63-E543-ADB3-66702D17CB00}" sibTransId="{82D6F412-0C25-0D4D-A475-79F0D7D10A0B}"/>
    <dgm:cxn modelId="{E9E7D809-1C39-B247-915A-034262A53AA6}" type="presOf" srcId="{1690CD10-811D-524A-A9DF-82BAB928324C}" destId="{20FE85AC-A1D6-0D4D-AA7B-7BC6476385E4}" srcOrd="1" destOrd="0" presId="urn:microsoft.com/office/officeart/2005/8/layout/list1"/>
    <dgm:cxn modelId="{843BC71C-7AA3-AF4D-ADFE-D5AAC158F84A}" srcId="{3CD8CA5B-D5DC-F24C-A786-83DCC31CAC7E}" destId="{7EE1B9AF-7476-374C-A4A3-65895F8924C0}" srcOrd="1" destOrd="0" parTransId="{2F07F840-985F-4742-A114-BCD54C115046}" sibTransId="{55FAE352-21CF-CC49-A629-B4FEECD9C087}"/>
    <dgm:cxn modelId="{166D413B-84F2-434E-AEBC-E696DA75485B}" type="presOf" srcId="{3CD8CA5B-D5DC-F24C-A786-83DCC31CAC7E}" destId="{F1FDE0C0-275B-E84E-833A-D806FAC0479C}" srcOrd="1" destOrd="0" presId="urn:microsoft.com/office/officeart/2005/8/layout/list1"/>
    <dgm:cxn modelId="{CCB162EE-D814-B248-A1AC-2CA553D2276C}" srcId="{F164FF35-09A5-D245-B527-C5462AA17EA3}" destId="{3CD8CA5B-D5DC-F24C-A786-83DCC31CAC7E}" srcOrd="2" destOrd="0" parTransId="{3D79506A-0FCB-6342-A8AC-A8D9D7C8AD85}" sibTransId="{0FD7EC07-E8C9-F84E-AF8E-0AB7F05305A7}"/>
    <dgm:cxn modelId="{A259F64D-A84A-264E-A244-989B63B40B67}" type="presOf" srcId="{3CD8CA5B-D5DC-F24C-A786-83DCC31CAC7E}" destId="{FEEFEA80-A89B-9748-90FB-9A09E2D03F66}" srcOrd="0" destOrd="0" presId="urn:microsoft.com/office/officeart/2005/8/layout/list1"/>
    <dgm:cxn modelId="{AF5C2433-017C-D44B-88A1-4BB4EDB4AD7B}" srcId="{7729A75A-0345-6A4D-8871-619A0205B03E}" destId="{4E029118-FE14-7344-80C9-E4209897E2C8}" srcOrd="1" destOrd="0" parTransId="{A567BC96-D711-E74E-B318-E776F57566E0}" sibTransId="{FB1EC80D-3739-F34E-839D-D02EB0C885E2}"/>
    <dgm:cxn modelId="{7638E2F9-DBE6-9944-9374-2B2336EEDCA5}" srcId="{1690CD10-811D-524A-A9DF-82BAB928324C}" destId="{67D5B08B-4567-D147-8536-7A1D20C1D3D7}" srcOrd="1" destOrd="0" parTransId="{E8C3D61B-3ED3-D744-9595-B34EAA052981}" sibTransId="{4FDC4988-8282-804C-AE8A-81871E231B89}"/>
    <dgm:cxn modelId="{333BFC37-250C-8B43-BF9E-EB5A12AAFBB4}" srcId="{7729A75A-0345-6A4D-8871-619A0205B03E}" destId="{FF56CE6C-3D8C-9B4A-B4B7-7F0782F08C68}" srcOrd="0" destOrd="0" parTransId="{3FDE7C25-A436-5542-9467-7B69C7B44A9A}" sibTransId="{954206BE-3D44-4D4A-A22F-E8C58E56ED79}"/>
    <dgm:cxn modelId="{95445F3D-2D5A-D54B-987E-3051683108E1}" type="presOf" srcId="{7729A75A-0345-6A4D-8871-619A0205B03E}" destId="{EF348A38-8D01-C145-9895-93B972870B11}" srcOrd="1" destOrd="0" presId="urn:microsoft.com/office/officeart/2005/8/layout/list1"/>
    <dgm:cxn modelId="{5D9AB04C-473B-AD40-B691-B3B22D4B9FDD}" type="presOf" srcId="{67D5B08B-4567-D147-8536-7A1D20C1D3D7}" destId="{896704D0-D4C9-D445-AAC9-F964AE7055B5}" srcOrd="0" destOrd="1" presId="urn:microsoft.com/office/officeart/2005/8/layout/list1"/>
    <dgm:cxn modelId="{681E896E-0C28-5A44-8600-BE3EBF6D8248}" type="presOf" srcId="{F164FF35-09A5-D245-B527-C5462AA17EA3}" destId="{D122209B-78AB-5D42-B5D3-9AA8867BA80F}" srcOrd="0" destOrd="0" presId="urn:microsoft.com/office/officeart/2005/8/layout/list1"/>
    <dgm:cxn modelId="{68A618F5-B525-D440-B1AD-3E541460288E}" srcId="{1690CD10-811D-524A-A9DF-82BAB928324C}" destId="{0B811A25-F6B4-634F-A680-C279F9D64F3F}" srcOrd="0" destOrd="0" parTransId="{37450B08-D3E4-7C45-A857-C8EC78D74B06}" sibTransId="{764AEE4A-1C62-5548-8B25-F7B7BB7352C4}"/>
    <dgm:cxn modelId="{B2239573-D897-244F-878D-46FEBE8374D3}" type="presOf" srcId="{FF56CE6C-3D8C-9B4A-B4B7-7F0782F08C68}" destId="{BB9CCADF-F197-E841-A256-5FF12A7F1CB7}" srcOrd="0" destOrd="0" presId="urn:microsoft.com/office/officeart/2005/8/layout/list1"/>
    <dgm:cxn modelId="{E03A7296-8031-6A4A-92C2-918F6ADA5E10}" type="presOf" srcId="{0B811A25-F6B4-634F-A680-C279F9D64F3F}" destId="{896704D0-D4C9-D445-AAC9-F964AE7055B5}" srcOrd="0" destOrd="0" presId="urn:microsoft.com/office/officeart/2005/8/layout/list1"/>
    <dgm:cxn modelId="{DD9A99C8-4584-B34C-AD7F-D4D83B183655}" type="presParOf" srcId="{D122209B-78AB-5D42-B5D3-9AA8867BA80F}" destId="{B4F20BFA-C0B6-AB45-8F6A-3CC2B6A1CE40}" srcOrd="0" destOrd="0" presId="urn:microsoft.com/office/officeart/2005/8/layout/list1"/>
    <dgm:cxn modelId="{69126CEB-BDFF-EC4B-BB02-F3914D9B2756}" type="presParOf" srcId="{B4F20BFA-C0B6-AB45-8F6A-3CC2B6A1CE40}" destId="{35EC420F-BFA1-3D48-AA60-A3330DA756D0}" srcOrd="0" destOrd="0" presId="urn:microsoft.com/office/officeart/2005/8/layout/list1"/>
    <dgm:cxn modelId="{59C96F08-9AA3-934D-9BFE-C41BCE87A0EB}" type="presParOf" srcId="{B4F20BFA-C0B6-AB45-8F6A-3CC2B6A1CE40}" destId="{EF348A38-8D01-C145-9895-93B972870B11}" srcOrd="1" destOrd="0" presId="urn:microsoft.com/office/officeart/2005/8/layout/list1"/>
    <dgm:cxn modelId="{7132A6AB-6DDF-FF43-BE59-A6CDA9CEE6EF}" type="presParOf" srcId="{D122209B-78AB-5D42-B5D3-9AA8867BA80F}" destId="{2CE7671A-900C-6249-902A-061E472BDEFC}" srcOrd="1" destOrd="0" presId="urn:microsoft.com/office/officeart/2005/8/layout/list1"/>
    <dgm:cxn modelId="{49FA32E0-549D-8844-A1A3-40541D0501B9}" type="presParOf" srcId="{D122209B-78AB-5D42-B5D3-9AA8867BA80F}" destId="{BB9CCADF-F197-E841-A256-5FF12A7F1CB7}" srcOrd="2" destOrd="0" presId="urn:microsoft.com/office/officeart/2005/8/layout/list1"/>
    <dgm:cxn modelId="{E2A5A96D-28AE-E549-8793-3438C1028E53}" type="presParOf" srcId="{D122209B-78AB-5D42-B5D3-9AA8867BA80F}" destId="{359DDE43-F5B1-6148-B548-40B1BFB964CB}" srcOrd="3" destOrd="0" presId="urn:microsoft.com/office/officeart/2005/8/layout/list1"/>
    <dgm:cxn modelId="{2C4F51AB-ED04-6B42-9E70-066FB1D19948}" type="presParOf" srcId="{D122209B-78AB-5D42-B5D3-9AA8867BA80F}" destId="{253399D0-A1FD-6A4F-BFDD-C2B60BB9A600}" srcOrd="4" destOrd="0" presId="urn:microsoft.com/office/officeart/2005/8/layout/list1"/>
    <dgm:cxn modelId="{C8294DE4-196E-854D-83B8-7FCF57DF4128}" type="presParOf" srcId="{253399D0-A1FD-6A4F-BFDD-C2B60BB9A600}" destId="{4B49B82F-BEEA-744F-AA20-BDCA199CA9E0}" srcOrd="0" destOrd="0" presId="urn:microsoft.com/office/officeart/2005/8/layout/list1"/>
    <dgm:cxn modelId="{E798FF6B-CACB-A747-A500-3547C852B3B8}" type="presParOf" srcId="{253399D0-A1FD-6A4F-BFDD-C2B60BB9A600}" destId="{20FE85AC-A1D6-0D4D-AA7B-7BC6476385E4}" srcOrd="1" destOrd="0" presId="urn:microsoft.com/office/officeart/2005/8/layout/list1"/>
    <dgm:cxn modelId="{3FFCAB6F-7CD0-B341-8523-15E564E443B3}" type="presParOf" srcId="{D122209B-78AB-5D42-B5D3-9AA8867BA80F}" destId="{BAEED0FA-7AE7-8E45-955D-440950A845D7}" srcOrd="5" destOrd="0" presId="urn:microsoft.com/office/officeart/2005/8/layout/list1"/>
    <dgm:cxn modelId="{5319804B-6E4A-2946-8EFC-6993C320D22A}" type="presParOf" srcId="{D122209B-78AB-5D42-B5D3-9AA8867BA80F}" destId="{896704D0-D4C9-D445-AAC9-F964AE7055B5}" srcOrd="6" destOrd="0" presId="urn:microsoft.com/office/officeart/2005/8/layout/list1"/>
    <dgm:cxn modelId="{1872B741-5BEE-3E48-831D-A83C90AF73CC}" type="presParOf" srcId="{D122209B-78AB-5D42-B5D3-9AA8867BA80F}" destId="{6BC7AC01-A6F5-6743-A2FD-B230721B26E2}" srcOrd="7" destOrd="0" presId="urn:microsoft.com/office/officeart/2005/8/layout/list1"/>
    <dgm:cxn modelId="{41E1B5E9-95A8-3F45-87E8-8EC005B7E879}" type="presParOf" srcId="{D122209B-78AB-5D42-B5D3-9AA8867BA80F}" destId="{2BBABFDC-148F-1D47-ABA8-D492F8247247}" srcOrd="8" destOrd="0" presId="urn:microsoft.com/office/officeart/2005/8/layout/list1"/>
    <dgm:cxn modelId="{6207CEDB-9DFE-CF45-8034-9AE04A2ECB74}" type="presParOf" srcId="{2BBABFDC-148F-1D47-ABA8-D492F8247247}" destId="{FEEFEA80-A89B-9748-90FB-9A09E2D03F66}" srcOrd="0" destOrd="0" presId="urn:microsoft.com/office/officeart/2005/8/layout/list1"/>
    <dgm:cxn modelId="{C7361ED3-AC57-7A4D-B994-0E56EE357DFB}" type="presParOf" srcId="{2BBABFDC-148F-1D47-ABA8-D492F8247247}" destId="{F1FDE0C0-275B-E84E-833A-D806FAC0479C}" srcOrd="1" destOrd="0" presId="urn:microsoft.com/office/officeart/2005/8/layout/list1"/>
    <dgm:cxn modelId="{403BDB77-5A11-DB4A-B09C-909662C46E76}" type="presParOf" srcId="{D122209B-78AB-5D42-B5D3-9AA8867BA80F}" destId="{52451AFE-0D33-8D41-96AF-5D06E0EC1741}" srcOrd="9" destOrd="0" presId="urn:microsoft.com/office/officeart/2005/8/layout/list1"/>
    <dgm:cxn modelId="{E1B73A9B-EAC4-3941-ACD7-4E345BB12748}" type="presParOf" srcId="{D122209B-78AB-5D42-B5D3-9AA8867BA80F}" destId="{529E2702-C49E-9449-BE9D-F47E03FDF75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F0D6E8-AC45-4143-8085-282C236D198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264504-42CD-41D0-A2EF-C6C2B62D0A72}">
      <dgm:prSet phldrT="[Text]"/>
      <dgm:spPr/>
      <dgm:t>
        <a:bodyPr/>
        <a:lstStyle/>
        <a:p>
          <a:r>
            <a:rPr lang="en-US" dirty="0" smtClean="0"/>
            <a:t>Proverbs 4:23</a:t>
          </a:r>
          <a:endParaRPr lang="en-US" dirty="0"/>
        </a:p>
      </dgm:t>
    </dgm:pt>
    <dgm:pt modelId="{F60E852B-D41F-4D28-A887-3E71219A85AB}" type="parTrans" cxnId="{0A1CC889-A45F-419A-9994-576928862CDD}">
      <dgm:prSet/>
      <dgm:spPr/>
      <dgm:t>
        <a:bodyPr/>
        <a:lstStyle/>
        <a:p>
          <a:endParaRPr lang="en-US"/>
        </a:p>
      </dgm:t>
    </dgm:pt>
    <dgm:pt modelId="{EC7A07B9-C818-46FC-959C-AD89FA219C2F}" type="sibTrans" cxnId="{0A1CC889-A45F-419A-9994-576928862CDD}">
      <dgm:prSet/>
      <dgm:spPr/>
      <dgm:t>
        <a:bodyPr/>
        <a:lstStyle/>
        <a:p>
          <a:endParaRPr lang="en-US"/>
        </a:p>
      </dgm:t>
    </dgm:pt>
    <dgm:pt modelId="{39532816-4763-428E-9A73-E5714D9C163E}">
      <dgm:prSet phldrT="[Text]"/>
      <dgm:spPr/>
      <dgm:t>
        <a:bodyPr/>
        <a:lstStyle/>
        <a:p>
          <a:r>
            <a:rPr lang="en-US" altLang="zh-TW" b="1" i="0" baseline="30000" dirty="0" smtClean="0"/>
            <a:t>23 </a:t>
          </a:r>
          <a:r>
            <a:rPr lang="en-US" altLang="zh-TW" b="1" i="0" baseline="0" dirty="0" smtClean="0"/>
            <a:t>你 要 保 守 你 心 ， 勝 過 保 守 一 切 , 因 為 一 生 的 果 效 是 由 心 發 出 。</a:t>
          </a:r>
          <a:endParaRPr lang="en-US" baseline="0" dirty="0"/>
        </a:p>
      </dgm:t>
    </dgm:pt>
    <dgm:pt modelId="{1BBB93A4-E894-433E-B0A0-4C14CD0E1E11}" type="parTrans" cxnId="{DCDE9675-CA0C-4EAC-9510-E5E9108D7CE2}">
      <dgm:prSet/>
      <dgm:spPr/>
      <dgm:t>
        <a:bodyPr/>
        <a:lstStyle/>
        <a:p>
          <a:endParaRPr lang="en-US"/>
        </a:p>
      </dgm:t>
    </dgm:pt>
    <dgm:pt modelId="{978134DD-2F40-48D7-8722-76316F64C621}" type="sibTrans" cxnId="{DCDE9675-CA0C-4EAC-9510-E5E9108D7CE2}">
      <dgm:prSet/>
      <dgm:spPr/>
      <dgm:t>
        <a:bodyPr/>
        <a:lstStyle/>
        <a:p>
          <a:endParaRPr lang="en-US"/>
        </a:p>
      </dgm:t>
    </dgm:pt>
    <dgm:pt modelId="{E316FAB8-532E-BE47-A988-45535AEE6CC6}">
      <dgm:prSet phldrT="[Text]"/>
      <dgm:spPr/>
      <dgm:t>
        <a:bodyPr/>
        <a:lstStyle/>
        <a:p>
          <a:r>
            <a:rPr lang="en-US" altLang="zh-TW" b="1" i="0" baseline="0" dirty="0" smtClean="0"/>
            <a:t>Keep your heart with all vigilance, for from it flow the springs of life.</a:t>
          </a:r>
          <a:endParaRPr lang="en-US" baseline="0" dirty="0"/>
        </a:p>
      </dgm:t>
    </dgm:pt>
    <dgm:pt modelId="{2D85EEB0-FC9C-E940-8B42-810D7E7B1693}" type="parTrans" cxnId="{538B476E-E42F-FB43-A7F1-D960357313B4}">
      <dgm:prSet/>
      <dgm:spPr/>
      <dgm:t>
        <a:bodyPr/>
        <a:lstStyle/>
        <a:p>
          <a:endParaRPr lang="en-US"/>
        </a:p>
      </dgm:t>
    </dgm:pt>
    <dgm:pt modelId="{AFB0EB7B-B630-E64F-A6C1-B96517FFCF09}" type="sibTrans" cxnId="{538B476E-E42F-FB43-A7F1-D960357313B4}">
      <dgm:prSet/>
      <dgm:spPr/>
      <dgm:t>
        <a:bodyPr/>
        <a:lstStyle/>
        <a:p>
          <a:endParaRPr lang="en-US"/>
        </a:p>
      </dgm:t>
    </dgm:pt>
    <dgm:pt modelId="{6E02F630-133B-4C13-ADB3-1927F06E770C}" type="pres">
      <dgm:prSet presAssocID="{0DF0D6E8-AC45-4143-8085-282C236D19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2F1E6B-1EE0-462F-A3DC-BEEB8D4E4352}" type="pres">
      <dgm:prSet presAssocID="{06264504-42CD-41D0-A2EF-C6C2B62D0A72}" presName="parentLin" presStyleCnt="0"/>
      <dgm:spPr/>
    </dgm:pt>
    <dgm:pt modelId="{EA4DC17F-D492-4BF9-AEBF-A540096CF22F}" type="pres">
      <dgm:prSet presAssocID="{06264504-42CD-41D0-A2EF-C6C2B62D0A72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7A43C5-3EC6-44CA-A9A8-5CC38272B878}" type="pres">
      <dgm:prSet presAssocID="{06264504-42CD-41D0-A2EF-C6C2B62D0A72}" presName="parentText" presStyleLbl="node1" presStyleIdx="0" presStyleCnt="1" custLinFactNeighborX="5263" custLinFactNeighborY="19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FFA7A-F63D-4298-A3A1-801B287DE0B4}" type="pres">
      <dgm:prSet presAssocID="{06264504-42CD-41D0-A2EF-C6C2B62D0A72}" presName="negativeSpace" presStyleCnt="0"/>
      <dgm:spPr/>
    </dgm:pt>
    <dgm:pt modelId="{6C7105B0-AC8B-4F88-B656-2EFD427C8870}" type="pres">
      <dgm:prSet presAssocID="{06264504-42CD-41D0-A2EF-C6C2B62D0A72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B00E7C-5DD4-4EA0-8CD6-2A49F9CD90C5}" type="presOf" srcId="{06264504-42CD-41D0-A2EF-C6C2B62D0A72}" destId="{D97A43C5-3EC6-44CA-A9A8-5CC38272B878}" srcOrd="1" destOrd="0" presId="urn:microsoft.com/office/officeart/2005/8/layout/list1"/>
    <dgm:cxn modelId="{DCDE9675-CA0C-4EAC-9510-E5E9108D7CE2}" srcId="{06264504-42CD-41D0-A2EF-C6C2B62D0A72}" destId="{39532816-4763-428E-9A73-E5714D9C163E}" srcOrd="0" destOrd="0" parTransId="{1BBB93A4-E894-433E-B0A0-4C14CD0E1E11}" sibTransId="{978134DD-2F40-48D7-8722-76316F64C621}"/>
    <dgm:cxn modelId="{0A1CC889-A45F-419A-9994-576928862CDD}" srcId="{0DF0D6E8-AC45-4143-8085-282C236D1981}" destId="{06264504-42CD-41D0-A2EF-C6C2B62D0A72}" srcOrd="0" destOrd="0" parTransId="{F60E852B-D41F-4D28-A887-3E71219A85AB}" sibTransId="{EC7A07B9-C818-46FC-959C-AD89FA219C2F}"/>
    <dgm:cxn modelId="{B3C16E6A-C26A-4B99-8A9C-5F2FC6CF3365}" type="presOf" srcId="{0DF0D6E8-AC45-4143-8085-282C236D1981}" destId="{6E02F630-133B-4C13-ADB3-1927F06E770C}" srcOrd="0" destOrd="0" presId="urn:microsoft.com/office/officeart/2005/8/layout/list1"/>
    <dgm:cxn modelId="{538B476E-E42F-FB43-A7F1-D960357313B4}" srcId="{06264504-42CD-41D0-A2EF-C6C2B62D0A72}" destId="{E316FAB8-532E-BE47-A988-45535AEE6CC6}" srcOrd="1" destOrd="0" parTransId="{2D85EEB0-FC9C-E940-8B42-810D7E7B1693}" sibTransId="{AFB0EB7B-B630-E64F-A6C1-B96517FFCF09}"/>
    <dgm:cxn modelId="{E8F121A1-ABFE-A143-A45F-8114F2A65BC3}" type="presOf" srcId="{E316FAB8-532E-BE47-A988-45535AEE6CC6}" destId="{6C7105B0-AC8B-4F88-B656-2EFD427C8870}" srcOrd="0" destOrd="1" presId="urn:microsoft.com/office/officeart/2005/8/layout/list1"/>
    <dgm:cxn modelId="{A80BFD39-E327-4DDF-AE12-60BC4791B0A2}" type="presOf" srcId="{06264504-42CD-41D0-A2EF-C6C2B62D0A72}" destId="{EA4DC17F-D492-4BF9-AEBF-A540096CF22F}" srcOrd="0" destOrd="0" presId="urn:microsoft.com/office/officeart/2005/8/layout/list1"/>
    <dgm:cxn modelId="{3AEC4401-EAF1-4D9D-A7DD-F05910039D23}" type="presOf" srcId="{39532816-4763-428E-9A73-E5714D9C163E}" destId="{6C7105B0-AC8B-4F88-B656-2EFD427C8870}" srcOrd="0" destOrd="0" presId="urn:microsoft.com/office/officeart/2005/8/layout/list1"/>
    <dgm:cxn modelId="{11E11417-0F43-47F9-9CF1-17FDE9D57C57}" type="presParOf" srcId="{6E02F630-133B-4C13-ADB3-1927F06E770C}" destId="{B72F1E6B-1EE0-462F-A3DC-BEEB8D4E4352}" srcOrd="0" destOrd="0" presId="urn:microsoft.com/office/officeart/2005/8/layout/list1"/>
    <dgm:cxn modelId="{CB7A25FF-0BAA-4B22-A973-E25AFFB32309}" type="presParOf" srcId="{B72F1E6B-1EE0-462F-A3DC-BEEB8D4E4352}" destId="{EA4DC17F-D492-4BF9-AEBF-A540096CF22F}" srcOrd="0" destOrd="0" presId="urn:microsoft.com/office/officeart/2005/8/layout/list1"/>
    <dgm:cxn modelId="{FBA15B81-FD77-454B-BE47-13F231BD7B5B}" type="presParOf" srcId="{B72F1E6B-1EE0-462F-A3DC-BEEB8D4E4352}" destId="{D97A43C5-3EC6-44CA-A9A8-5CC38272B878}" srcOrd="1" destOrd="0" presId="urn:microsoft.com/office/officeart/2005/8/layout/list1"/>
    <dgm:cxn modelId="{4A316F25-CBA0-4F42-8A7C-3A4ADA087DBF}" type="presParOf" srcId="{6E02F630-133B-4C13-ADB3-1927F06E770C}" destId="{A0AFFA7A-F63D-4298-A3A1-801B287DE0B4}" srcOrd="1" destOrd="0" presId="urn:microsoft.com/office/officeart/2005/8/layout/list1"/>
    <dgm:cxn modelId="{32BD804B-2739-4186-88B8-A5B3AF6B1B7D}" type="presParOf" srcId="{6E02F630-133B-4C13-ADB3-1927F06E770C}" destId="{6C7105B0-AC8B-4F88-B656-2EFD427C887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F0D6E8-AC45-4143-8085-282C236D198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264504-42CD-41D0-A2EF-C6C2B62D0A72}">
      <dgm:prSet phldrT="[Text]" custT="1"/>
      <dgm:spPr/>
      <dgm:t>
        <a:bodyPr/>
        <a:lstStyle/>
        <a:p>
          <a:r>
            <a:rPr lang="en-US" sz="2000" dirty="0" smtClean="0"/>
            <a:t>Mark 10:45 – Jesus came to Serve</a:t>
          </a:r>
          <a:endParaRPr lang="en-US" sz="2000" dirty="0"/>
        </a:p>
      </dgm:t>
    </dgm:pt>
    <dgm:pt modelId="{F60E852B-D41F-4D28-A887-3E71219A85AB}" type="parTrans" cxnId="{0A1CC889-A45F-419A-9994-576928862CDD}">
      <dgm:prSet/>
      <dgm:spPr/>
      <dgm:t>
        <a:bodyPr/>
        <a:lstStyle/>
        <a:p>
          <a:endParaRPr lang="en-US"/>
        </a:p>
      </dgm:t>
    </dgm:pt>
    <dgm:pt modelId="{EC7A07B9-C818-46FC-959C-AD89FA219C2F}" type="sibTrans" cxnId="{0A1CC889-A45F-419A-9994-576928862CDD}">
      <dgm:prSet/>
      <dgm:spPr/>
      <dgm:t>
        <a:bodyPr/>
        <a:lstStyle/>
        <a:p>
          <a:endParaRPr lang="en-US"/>
        </a:p>
      </dgm:t>
    </dgm:pt>
    <dgm:pt modelId="{39532816-4763-428E-9A73-E5714D9C163E}">
      <dgm:prSet phldrT="[Text]"/>
      <dgm:spPr/>
      <dgm:t>
        <a:bodyPr/>
        <a:lstStyle/>
        <a:p>
          <a:r>
            <a:rPr lang="zh-Hant" altLang="zh-TW" b="1" i="0" baseline="0" dirty="0" smtClean="0"/>
            <a:t>因 為 人 子 來 ， 並 不 是 要 受 人 的 服 事 ， 乃 是 要 服 事 人 ， 並 且 要 捨 命 作 多 人 的 贖 價 。</a:t>
          </a:r>
          <a:endParaRPr lang="en-US" baseline="0" dirty="0"/>
        </a:p>
      </dgm:t>
    </dgm:pt>
    <dgm:pt modelId="{1BBB93A4-E894-433E-B0A0-4C14CD0E1E11}" type="parTrans" cxnId="{DCDE9675-CA0C-4EAC-9510-E5E9108D7CE2}">
      <dgm:prSet/>
      <dgm:spPr/>
      <dgm:t>
        <a:bodyPr/>
        <a:lstStyle/>
        <a:p>
          <a:endParaRPr lang="en-US"/>
        </a:p>
      </dgm:t>
    </dgm:pt>
    <dgm:pt modelId="{978134DD-2F40-48D7-8722-76316F64C621}" type="sibTrans" cxnId="{DCDE9675-CA0C-4EAC-9510-E5E9108D7CE2}">
      <dgm:prSet/>
      <dgm:spPr/>
      <dgm:t>
        <a:bodyPr/>
        <a:lstStyle/>
        <a:p>
          <a:endParaRPr lang="en-US"/>
        </a:p>
      </dgm:t>
    </dgm:pt>
    <dgm:pt modelId="{6793D8BB-03CE-F14A-95AA-3F01F1658A4F}">
      <dgm:prSet phldrT="[Text]"/>
      <dgm:spPr/>
      <dgm:t>
        <a:bodyPr/>
        <a:lstStyle/>
        <a:p>
          <a:r>
            <a:rPr lang="en-US" baseline="0" dirty="0" smtClean="0"/>
            <a:t>For even the Son of Man did not come to be served, but to serve, and to give his life as a ransom for many.”</a:t>
          </a:r>
          <a:endParaRPr lang="en-US" baseline="0" dirty="0"/>
        </a:p>
      </dgm:t>
    </dgm:pt>
    <dgm:pt modelId="{F035DC23-EFFC-FD45-AA6C-BA30F3FBB588}" type="parTrans" cxnId="{2CC935DE-71F6-3B4F-83C7-2B2A4C32B630}">
      <dgm:prSet/>
      <dgm:spPr/>
      <dgm:t>
        <a:bodyPr/>
        <a:lstStyle/>
        <a:p>
          <a:endParaRPr lang="en-US"/>
        </a:p>
      </dgm:t>
    </dgm:pt>
    <dgm:pt modelId="{9FAC0D87-E1FA-474E-98DF-5CF72ED9DE3F}" type="sibTrans" cxnId="{2CC935DE-71F6-3B4F-83C7-2B2A4C32B630}">
      <dgm:prSet/>
      <dgm:spPr/>
      <dgm:t>
        <a:bodyPr/>
        <a:lstStyle/>
        <a:p>
          <a:endParaRPr lang="en-US"/>
        </a:p>
      </dgm:t>
    </dgm:pt>
    <dgm:pt modelId="{2DBA1591-7633-8343-9E36-D0CF5F419995}">
      <dgm:prSet phldrT="[Text]" custT="1"/>
      <dgm:spPr/>
      <dgm:t>
        <a:bodyPr/>
        <a:lstStyle/>
        <a:p>
          <a:r>
            <a:rPr lang="en-US" sz="2000" baseline="0" dirty="0" smtClean="0"/>
            <a:t>Phil 2:5 – Have the mindset of Jesus (</a:t>
          </a:r>
          <a:r>
            <a:rPr lang="zh-Hant" altLang="en-US" sz="2000" dirty="0" smtClean="0"/>
            <a:t>以基督的心為心</a:t>
          </a:r>
          <a:r>
            <a:rPr lang="en-US" altLang="zh-Hant" sz="2000" dirty="0" smtClean="0"/>
            <a:t>)</a:t>
          </a:r>
          <a:endParaRPr lang="en-US" sz="2000" baseline="0" dirty="0"/>
        </a:p>
      </dgm:t>
    </dgm:pt>
    <dgm:pt modelId="{D09C66CC-3A5B-4342-8E6C-3C7C2B50C02F}" type="parTrans" cxnId="{541F6FA0-0670-0841-AF53-035563031CCA}">
      <dgm:prSet/>
      <dgm:spPr/>
      <dgm:t>
        <a:bodyPr/>
        <a:lstStyle/>
        <a:p>
          <a:endParaRPr lang="en-US"/>
        </a:p>
      </dgm:t>
    </dgm:pt>
    <dgm:pt modelId="{C83EA96C-55F6-9842-98E1-B2B9DEBCC51C}" type="sibTrans" cxnId="{541F6FA0-0670-0841-AF53-035563031CCA}">
      <dgm:prSet/>
      <dgm:spPr/>
      <dgm:t>
        <a:bodyPr/>
        <a:lstStyle/>
        <a:p>
          <a:endParaRPr lang="en-US"/>
        </a:p>
      </dgm:t>
    </dgm:pt>
    <dgm:pt modelId="{3C50DB9D-22A2-7444-9F1C-F57EE72FD82D}">
      <dgm:prSet phldrT="[Text]"/>
      <dgm:spPr/>
      <dgm:t>
        <a:bodyPr/>
        <a:lstStyle/>
        <a:p>
          <a:r>
            <a:rPr lang="zh-Hant" altLang="en-US" baseline="0" dirty="0" smtClean="0"/>
            <a:t>他 本 有 神 的 形 像 ， 不 以 自 己 與 神 同 等 為 強 奪 的 ；反 倒 虛 己 ， 取 了 奴 僕 的 形 像 </a:t>
          </a:r>
          <a:endParaRPr lang="en-US" baseline="0" dirty="0"/>
        </a:p>
      </dgm:t>
    </dgm:pt>
    <dgm:pt modelId="{0E3755CD-63ED-1646-A054-3E6D24C588B6}" type="parTrans" cxnId="{3BC1915D-DF61-5145-84EE-BB5C60A11C35}">
      <dgm:prSet/>
      <dgm:spPr/>
      <dgm:t>
        <a:bodyPr/>
        <a:lstStyle/>
        <a:p>
          <a:endParaRPr lang="en-US"/>
        </a:p>
      </dgm:t>
    </dgm:pt>
    <dgm:pt modelId="{2497B724-CA34-FC42-BDDF-6282DFB0A317}" type="sibTrans" cxnId="{3BC1915D-DF61-5145-84EE-BB5C60A11C35}">
      <dgm:prSet/>
      <dgm:spPr/>
      <dgm:t>
        <a:bodyPr/>
        <a:lstStyle/>
        <a:p>
          <a:endParaRPr lang="en-US"/>
        </a:p>
      </dgm:t>
    </dgm:pt>
    <dgm:pt modelId="{42114599-9A88-F34F-9499-6FD97C76FF27}">
      <dgm:prSet/>
      <dgm:spPr/>
      <dgm:t>
        <a:bodyPr/>
        <a:lstStyle/>
        <a:p>
          <a:r>
            <a:rPr lang="en-US" baseline="0" dirty="0" smtClean="0"/>
            <a:t>rather, he made himself nothing, by taking the very nature of a servant,</a:t>
          </a:r>
          <a:endParaRPr lang="en-US" baseline="0" dirty="0"/>
        </a:p>
      </dgm:t>
    </dgm:pt>
    <dgm:pt modelId="{BF09B0C9-A36A-284D-92F6-936CD7516213}" type="parTrans" cxnId="{D2E7E1AD-3917-1E47-BE4B-8E2B60ED1243}">
      <dgm:prSet/>
      <dgm:spPr/>
      <dgm:t>
        <a:bodyPr/>
        <a:lstStyle/>
        <a:p>
          <a:endParaRPr lang="en-US"/>
        </a:p>
      </dgm:t>
    </dgm:pt>
    <dgm:pt modelId="{26BC1A48-BA5D-CE4D-896E-ADB366DDA5FD}" type="sibTrans" cxnId="{D2E7E1AD-3917-1E47-BE4B-8E2B60ED1243}">
      <dgm:prSet/>
      <dgm:spPr/>
      <dgm:t>
        <a:bodyPr/>
        <a:lstStyle/>
        <a:p>
          <a:endParaRPr lang="en-US"/>
        </a:p>
      </dgm:t>
    </dgm:pt>
    <dgm:pt modelId="{6E02F630-133B-4C13-ADB3-1927F06E770C}" type="pres">
      <dgm:prSet presAssocID="{0DF0D6E8-AC45-4143-8085-282C236D198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2F1E6B-1EE0-462F-A3DC-BEEB8D4E4352}" type="pres">
      <dgm:prSet presAssocID="{06264504-42CD-41D0-A2EF-C6C2B62D0A72}" presName="parentLin" presStyleCnt="0"/>
      <dgm:spPr/>
    </dgm:pt>
    <dgm:pt modelId="{EA4DC17F-D492-4BF9-AEBF-A540096CF22F}" type="pres">
      <dgm:prSet presAssocID="{06264504-42CD-41D0-A2EF-C6C2B62D0A7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97A43C5-3EC6-44CA-A9A8-5CC38272B878}" type="pres">
      <dgm:prSet presAssocID="{06264504-42CD-41D0-A2EF-C6C2B62D0A72}" presName="parentText" presStyleLbl="node1" presStyleIdx="0" presStyleCnt="2" custScaleX="137540" custLinFactNeighborX="5263" custLinFactNeighborY="19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FFA7A-F63D-4298-A3A1-801B287DE0B4}" type="pres">
      <dgm:prSet presAssocID="{06264504-42CD-41D0-A2EF-C6C2B62D0A72}" presName="negativeSpace" presStyleCnt="0"/>
      <dgm:spPr/>
    </dgm:pt>
    <dgm:pt modelId="{6C7105B0-AC8B-4F88-B656-2EFD427C8870}" type="pres">
      <dgm:prSet presAssocID="{06264504-42CD-41D0-A2EF-C6C2B62D0A7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1EA13-48E7-FC40-916B-A1D37EBC0AB8}" type="pres">
      <dgm:prSet presAssocID="{EC7A07B9-C818-46FC-959C-AD89FA219C2F}" presName="spaceBetweenRectangles" presStyleCnt="0"/>
      <dgm:spPr/>
    </dgm:pt>
    <dgm:pt modelId="{E267AC00-C7D4-774E-BBDC-9CAD506DA4B8}" type="pres">
      <dgm:prSet presAssocID="{2DBA1591-7633-8343-9E36-D0CF5F419995}" presName="parentLin" presStyleCnt="0"/>
      <dgm:spPr/>
    </dgm:pt>
    <dgm:pt modelId="{500D7796-EAFE-5D43-A1CC-E1196AC048E0}" type="pres">
      <dgm:prSet presAssocID="{2DBA1591-7633-8343-9E36-D0CF5F41999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F2CEDEB-F00F-D547-84FA-EDA3559C3A5B}" type="pres">
      <dgm:prSet presAssocID="{2DBA1591-7633-8343-9E36-D0CF5F419995}" presName="parentText" presStyleLbl="node1" presStyleIdx="1" presStyleCnt="2" custScaleX="13754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65D72-7487-3C43-A6DB-30E317082910}" type="pres">
      <dgm:prSet presAssocID="{2DBA1591-7633-8343-9E36-D0CF5F419995}" presName="negativeSpace" presStyleCnt="0"/>
      <dgm:spPr/>
    </dgm:pt>
    <dgm:pt modelId="{664ABEB7-9D1C-E445-861F-CA4E9698A7F3}" type="pres">
      <dgm:prSet presAssocID="{2DBA1591-7633-8343-9E36-D0CF5F41999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E186C4-2CF0-5944-99EC-D812A824A6F5}" type="presOf" srcId="{06264504-42CD-41D0-A2EF-C6C2B62D0A72}" destId="{EA4DC17F-D492-4BF9-AEBF-A540096CF22F}" srcOrd="0" destOrd="0" presId="urn:microsoft.com/office/officeart/2005/8/layout/list1"/>
    <dgm:cxn modelId="{2CC935DE-71F6-3B4F-83C7-2B2A4C32B630}" srcId="{06264504-42CD-41D0-A2EF-C6C2B62D0A72}" destId="{6793D8BB-03CE-F14A-95AA-3F01F1658A4F}" srcOrd="0" destOrd="0" parTransId="{F035DC23-EFFC-FD45-AA6C-BA30F3FBB588}" sibTransId="{9FAC0D87-E1FA-474E-98DF-5CF72ED9DE3F}"/>
    <dgm:cxn modelId="{6227CB8D-9290-E648-8B9E-38CDECC783CE}" type="presOf" srcId="{6793D8BB-03CE-F14A-95AA-3F01F1658A4F}" destId="{6C7105B0-AC8B-4F88-B656-2EFD427C8870}" srcOrd="0" destOrd="0" presId="urn:microsoft.com/office/officeart/2005/8/layout/list1"/>
    <dgm:cxn modelId="{3BC1915D-DF61-5145-84EE-BB5C60A11C35}" srcId="{2DBA1591-7633-8343-9E36-D0CF5F419995}" destId="{3C50DB9D-22A2-7444-9F1C-F57EE72FD82D}" srcOrd="0" destOrd="0" parTransId="{0E3755CD-63ED-1646-A054-3E6D24C588B6}" sibTransId="{2497B724-CA34-FC42-BDDF-6282DFB0A317}"/>
    <dgm:cxn modelId="{8F2D60E4-80C8-A64D-997A-47B89283323C}" type="presOf" srcId="{0DF0D6E8-AC45-4143-8085-282C236D1981}" destId="{6E02F630-133B-4C13-ADB3-1927F06E770C}" srcOrd="0" destOrd="0" presId="urn:microsoft.com/office/officeart/2005/8/layout/list1"/>
    <dgm:cxn modelId="{DCDE9675-CA0C-4EAC-9510-E5E9108D7CE2}" srcId="{06264504-42CD-41D0-A2EF-C6C2B62D0A72}" destId="{39532816-4763-428E-9A73-E5714D9C163E}" srcOrd="1" destOrd="0" parTransId="{1BBB93A4-E894-433E-B0A0-4C14CD0E1E11}" sibTransId="{978134DD-2F40-48D7-8722-76316F64C621}"/>
    <dgm:cxn modelId="{86471DE0-641B-7246-94EF-94435C861115}" type="presOf" srcId="{2DBA1591-7633-8343-9E36-D0CF5F419995}" destId="{500D7796-EAFE-5D43-A1CC-E1196AC048E0}" srcOrd="0" destOrd="0" presId="urn:microsoft.com/office/officeart/2005/8/layout/list1"/>
    <dgm:cxn modelId="{58D45736-194A-7A48-8EFD-81B4222F7202}" type="presOf" srcId="{39532816-4763-428E-9A73-E5714D9C163E}" destId="{6C7105B0-AC8B-4F88-B656-2EFD427C8870}" srcOrd="0" destOrd="1" presId="urn:microsoft.com/office/officeart/2005/8/layout/list1"/>
    <dgm:cxn modelId="{0A1CC889-A45F-419A-9994-576928862CDD}" srcId="{0DF0D6E8-AC45-4143-8085-282C236D1981}" destId="{06264504-42CD-41D0-A2EF-C6C2B62D0A72}" srcOrd="0" destOrd="0" parTransId="{F60E852B-D41F-4D28-A887-3E71219A85AB}" sibTransId="{EC7A07B9-C818-46FC-959C-AD89FA219C2F}"/>
    <dgm:cxn modelId="{ABFA08C8-B3A9-D642-90A2-9C023A104BED}" type="presOf" srcId="{2DBA1591-7633-8343-9E36-D0CF5F419995}" destId="{DF2CEDEB-F00F-D547-84FA-EDA3559C3A5B}" srcOrd="1" destOrd="0" presId="urn:microsoft.com/office/officeart/2005/8/layout/list1"/>
    <dgm:cxn modelId="{541F6FA0-0670-0841-AF53-035563031CCA}" srcId="{0DF0D6E8-AC45-4143-8085-282C236D1981}" destId="{2DBA1591-7633-8343-9E36-D0CF5F419995}" srcOrd="1" destOrd="0" parTransId="{D09C66CC-3A5B-4342-8E6C-3C7C2B50C02F}" sibTransId="{C83EA96C-55F6-9842-98E1-B2B9DEBCC51C}"/>
    <dgm:cxn modelId="{0D5535F9-2D90-3341-9851-2771911B2A5F}" type="presOf" srcId="{42114599-9A88-F34F-9499-6FD97C76FF27}" destId="{664ABEB7-9D1C-E445-861F-CA4E9698A7F3}" srcOrd="0" destOrd="1" presId="urn:microsoft.com/office/officeart/2005/8/layout/list1"/>
    <dgm:cxn modelId="{A2C66C43-1865-8646-AD37-BF373BD8BC4D}" type="presOf" srcId="{06264504-42CD-41D0-A2EF-C6C2B62D0A72}" destId="{D97A43C5-3EC6-44CA-A9A8-5CC38272B878}" srcOrd="1" destOrd="0" presId="urn:microsoft.com/office/officeart/2005/8/layout/list1"/>
    <dgm:cxn modelId="{AB6549CB-CFB3-B243-AAE0-C6647EF4C5A9}" type="presOf" srcId="{3C50DB9D-22A2-7444-9F1C-F57EE72FD82D}" destId="{664ABEB7-9D1C-E445-861F-CA4E9698A7F3}" srcOrd="0" destOrd="0" presId="urn:microsoft.com/office/officeart/2005/8/layout/list1"/>
    <dgm:cxn modelId="{D2E7E1AD-3917-1E47-BE4B-8E2B60ED1243}" srcId="{2DBA1591-7633-8343-9E36-D0CF5F419995}" destId="{42114599-9A88-F34F-9499-6FD97C76FF27}" srcOrd="1" destOrd="0" parTransId="{BF09B0C9-A36A-284D-92F6-936CD7516213}" sibTransId="{26BC1A48-BA5D-CE4D-896E-ADB366DDA5FD}"/>
    <dgm:cxn modelId="{66FCA6BD-0B22-394B-8A67-16776C47F72C}" type="presParOf" srcId="{6E02F630-133B-4C13-ADB3-1927F06E770C}" destId="{B72F1E6B-1EE0-462F-A3DC-BEEB8D4E4352}" srcOrd="0" destOrd="0" presId="urn:microsoft.com/office/officeart/2005/8/layout/list1"/>
    <dgm:cxn modelId="{8AC7C14D-14AC-D34C-9873-78BD867513CB}" type="presParOf" srcId="{B72F1E6B-1EE0-462F-A3DC-BEEB8D4E4352}" destId="{EA4DC17F-D492-4BF9-AEBF-A540096CF22F}" srcOrd="0" destOrd="0" presId="urn:microsoft.com/office/officeart/2005/8/layout/list1"/>
    <dgm:cxn modelId="{DF18A717-7EF2-6F42-B8F5-225DB03159E8}" type="presParOf" srcId="{B72F1E6B-1EE0-462F-A3DC-BEEB8D4E4352}" destId="{D97A43C5-3EC6-44CA-A9A8-5CC38272B878}" srcOrd="1" destOrd="0" presId="urn:microsoft.com/office/officeart/2005/8/layout/list1"/>
    <dgm:cxn modelId="{47B689A1-59AC-6647-89CE-C3CEAD6D5691}" type="presParOf" srcId="{6E02F630-133B-4C13-ADB3-1927F06E770C}" destId="{A0AFFA7A-F63D-4298-A3A1-801B287DE0B4}" srcOrd="1" destOrd="0" presId="urn:microsoft.com/office/officeart/2005/8/layout/list1"/>
    <dgm:cxn modelId="{9EE6CF42-B6A2-7342-982A-A53F7CEE7595}" type="presParOf" srcId="{6E02F630-133B-4C13-ADB3-1927F06E770C}" destId="{6C7105B0-AC8B-4F88-B656-2EFD427C8870}" srcOrd="2" destOrd="0" presId="urn:microsoft.com/office/officeart/2005/8/layout/list1"/>
    <dgm:cxn modelId="{54C83818-6E32-3D48-8BCA-00DAA558D315}" type="presParOf" srcId="{6E02F630-133B-4C13-ADB3-1927F06E770C}" destId="{6601EA13-48E7-FC40-916B-A1D37EBC0AB8}" srcOrd="3" destOrd="0" presId="urn:microsoft.com/office/officeart/2005/8/layout/list1"/>
    <dgm:cxn modelId="{5D7013D2-1F23-8241-8A64-8B60E63E48AE}" type="presParOf" srcId="{6E02F630-133B-4C13-ADB3-1927F06E770C}" destId="{E267AC00-C7D4-774E-BBDC-9CAD506DA4B8}" srcOrd="4" destOrd="0" presId="urn:microsoft.com/office/officeart/2005/8/layout/list1"/>
    <dgm:cxn modelId="{4B43421E-E162-4644-9A17-D2E77F8B1252}" type="presParOf" srcId="{E267AC00-C7D4-774E-BBDC-9CAD506DA4B8}" destId="{500D7796-EAFE-5D43-A1CC-E1196AC048E0}" srcOrd="0" destOrd="0" presId="urn:microsoft.com/office/officeart/2005/8/layout/list1"/>
    <dgm:cxn modelId="{44C0A7B5-BD47-0D40-A5D9-1B004568CBA7}" type="presParOf" srcId="{E267AC00-C7D4-774E-BBDC-9CAD506DA4B8}" destId="{DF2CEDEB-F00F-D547-84FA-EDA3559C3A5B}" srcOrd="1" destOrd="0" presId="urn:microsoft.com/office/officeart/2005/8/layout/list1"/>
    <dgm:cxn modelId="{29006C56-8DBD-234F-B0AF-4E61AC57FA1A}" type="presParOf" srcId="{6E02F630-133B-4C13-ADB3-1927F06E770C}" destId="{25065D72-7487-3C43-A6DB-30E317082910}" srcOrd="5" destOrd="0" presId="urn:microsoft.com/office/officeart/2005/8/layout/list1"/>
    <dgm:cxn modelId="{FB1737CA-EC5E-464D-BCC8-F93C3D331487}" type="presParOf" srcId="{6E02F630-133B-4C13-ADB3-1927F06E770C}" destId="{664ABEB7-9D1C-E445-861F-CA4E9698A7F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6030B7-94BA-2E44-8765-6186D4724368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8D3B11-6EC6-BC4D-9C06-9151D01994EF}">
      <dgm:prSet phldrT="[Text]"/>
      <dgm:spPr/>
      <dgm:t>
        <a:bodyPr/>
        <a:lstStyle/>
        <a:p>
          <a:r>
            <a:rPr lang="en-US" dirty="0" smtClean="0"/>
            <a:t>Romans 1:1</a:t>
          </a:r>
          <a:endParaRPr lang="en-US" dirty="0"/>
        </a:p>
      </dgm:t>
    </dgm:pt>
    <dgm:pt modelId="{A9750F22-8598-B248-B6AD-65027EAC0619}" type="parTrans" cxnId="{D7E6DC9B-50A1-A944-AB46-2731FD0DE932}">
      <dgm:prSet/>
      <dgm:spPr/>
      <dgm:t>
        <a:bodyPr/>
        <a:lstStyle/>
        <a:p>
          <a:endParaRPr lang="en-US"/>
        </a:p>
      </dgm:t>
    </dgm:pt>
    <dgm:pt modelId="{173D0920-EEC4-BE4B-9F74-26088128372C}" type="sibTrans" cxnId="{D7E6DC9B-50A1-A944-AB46-2731FD0DE932}">
      <dgm:prSet/>
      <dgm:spPr/>
      <dgm:t>
        <a:bodyPr/>
        <a:lstStyle/>
        <a:p>
          <a:endParaRPr lang="en-US"/>
        </a:p>
      </dgm:t>
    </dgm:pt>
    <dgm:pt modelId="{C184D2B1-F330-2344-B0F7-253DE319EB4B}">
      <dgm:prSet phldrT="[Text]"/>
      <dgm:spPr/>
      <dgm:t>
        <a:bodyPr/>
        <a:lstStyle/>
        <a:p>
          <a:r>
            <a:rPr lang="en-US" dirty="0" smtClean="0"/>
            <a:t>Paul, a </a:t>
          </a:r>
          <a:r>
            <a:rPr lang="en-US" b="1" dirty="0" smtClean="0"/>
            <a:t>servant (slave)</a:t>
          </a:r>
          <a:r>
            <a:rPr lang="en-US" dirty="0" smtClean="0"/>
            <a:t> of Christ Jesus, called to be an </a:t>
          </a:r>
          <a:r>
            <a:rPr lang="en-US" b="1" dirty="0" smtClean="0"/>
            <a:t>apostle</a:t>
          </a:r>
          <a:r>
            <a:rPr lang="en-US" dirty="0" smtClean="0"/>
            <a:t>.  </a:t>
          </a:r>
          <a:r>
            <a:rPr lang="zh-Hant" altLang="en-US" dirty="0" smtClean="0"/>
            <a:t>耶 穌 基 督 的 </a:t>
          </a:r>
          <a:r>
            <a:rPr lang="zh-Hant" altLang="en-US" b="1" dirty="0" smtClean="0"/>
            <a:t>僕 人</a:t>
          </a:r>
          <a:r>
            <a:rPr lang="zh-Hant" altLang="en-US" dirty="0" smtClean="0"/>
            <a:t> 保 羅 ， 奉 召 為 </a:t>
          </a:r>
          <a:r>
            <a:rPr lang="zh-Hant" altLang="en-US" b="1" dirty="0" smtClean="0"/>
            <a:t>使 徒</a:t>
          </a:r>
          <a:r>
            <a:rPr lang="zh-Hant" altLang="en-US" dirty="0" smtClean="0"/>
            <a:t> ， 特 派 傳 神 的 福 音 。</a:t>
          </a:r>
          <a:endParaRPr lang="en-US" dirty="0"/>
        </a:p>
      </dgm:t>
    </dgm:pt>
    <dgm:pt modelId="{5D0A6432-D95A-C644-AAAB-B483C9380D25}" type="parTrans" cxnId="{9092F5A5-0B08-7147-813C-EC9A4BFB1489}">
      <dgm:prSet/>
      <dgm:spPr/>
      <dgm:t>
        <a:bodyPr/>
        <a:lstStyle/>
        <a:p>
          <a:endParaRPr lang="en-US"/>
        </a:p>
      </dgm:t>
    </dgm:pt>
    <dgm:pt modelId="{176A3A54-B578-6A48-84C3-C79713321845}" type="sibTrans" cxnId="{9092F5A5-0B08-7147-813C-EC9A4BFB1489}">
      <dgm:prSet/>
      <dgm:spPr/>
      <dgm:t>
        <a:bodyPr/>
        <a:lstStyle/>
        <a:p>
          <a:endParaRPr lang="en-US"/>
        </a:p>
      </dgm:t>
    </dgm:pt>
    <dgm:pt modelId="{54ED6CD8-A16B-AD42-B69E-9267F3234A2B}">
      <dgm:prSet phldrT="[Text]"/>
      <dgm:spPr/>
      <dgm:t>
        <a:bodyPr/>
        <a:lstStyle/>
        <a:p>
          <a:r>
            <a:rPr lang="en-US" dirty="0" smtClean="0"/>
            <a:t>Phil 1:1</a:t>
          </a:r>
          <a:endParaRPr lang="en-US" dirty="0"/>
        </a:p>
      </dgm:t>
    </dgm:pt>
    <dgm:pt modelId="{C604B096-22AB-C543-9A69-A5DA16F595BC}" type="parTrans" cxnId="{F5195A8F-DD0C-D44C-99BC-3C7C4A15EAB8}">
      <dgm:prSet/>
      <dgm:spPr/>
      <dgm:t>
        <a:bodyPr/>
        <a:lstStyle/>
        <a:p>
          <a:endParaRPr lang="en-US"/>
        </a:p>
      </dgm:t>
    </dgm:pt>
    <dgm:pt modelId="{05A59FEC-9897-6044-AA35-DF36A115EF03}" type="sibTrans" cxnId="{F5195A8F-DD0C-D44C-99BC-3C7C4A15EAB8}">
      <dgm:prSet/>
      <dgm:spPr/>
      <dgm:t>
        <a:bodyPr/>
        <a:lstStyle/>
        <a:p>
          <a:endParaRPr lang="en-US"/>
        </a:p>
      </dgm:t>
    </dgm:pt>
    <dgm:pt modelId="{AAC36BAA-2140-3346-9D2C-32CF7201F59E}">
      <dgm:prSet phldrT="[Text]"/>
      <dgm:spPr/>
      <dgm:t>
        <a:bodyPr/>
        <a:lstStyle/>
        <a:p>
          <a:r>
            <a:rPr lang="en-US" dirty="0" smtClean="0"/>
            <a:t>Paul and Timothy, </a:t>
          </a:r>
          <a:r>
            <a:rPr lang="en-US" b="1" dirty="0" smtClean="0"/>
            <a:t>servants</a:t>
          </a:r>
          <a:r>
            <a:rPr lang="en-US" dirty="0" smtClean="0"/>
            <a:t> of Christ Jesus, </a:t>
          </a:r>
          <a:r>
            <a:rPr lang="zh-Hant" altLang="en-US" dirty="0" smtClean="0"/>
            <a:t>基 督 耶 穌 的 </a:t>
          </a:r>
          <a:r>
            <a:rPr lang="zh-Hant" altLang="en-US" b="1" dirty="0" smtClean="0"/>
            <a:t>僕 人</a:t>
          </a:r>
          <a:r>
            <a:rPr lang="zh-Hant" altLang="en-US" dirty="0" smtClean="0"/>
            <a:t> 保 羅 和 提 摩 太 寫 信 給 凡 住 腓 立 比 </a:t>
          </a:r>
          <a:endParaRPr lang="en-US" dirty="0"/>
        </a:p>
      </dgm:t>
    </dgm:pt>
    <dgm:pt modelId="{02590F77-E1A8-6A40-B61A-2DE3DE04D925}" type="parTrans" cxnId="{91B0EBEE-92A2-E146-866A-0EAEE8DFB621}">
      <dgm:prSet/>
      <dgm:spPr/>
      <dgm:t>
        <a:bodyPr/>
        <a:lstStyle/>
        <a:p>
          <a:endParaRPr lang="en-US"/>
        </a:p>
      </dgm:t>
    </dgm:pt>
    <dgm:pt modelId="{8DBD0734-E2D8-7247-B745-08DBD6B7420C}" type="sibTrans" cxnId="{91B0EBEE-92A2-E146-866A-0EAEE8DFB621}">
      <dgm:prSet/>
      <dgm:spPr/>
      <dgm:t>
        <a:bodyPr/>
        <a:lstStyle/>
        <a:p>
          <a:endParaRPr lang="en-US"/>
        </a:p>
      </dgm:t>
    </dgm:pt>
    <dgm:pt modelId="{FB7370A6-053D-EC4F-A0D8-6B8ACD3CF3FE}">
      <dgm:prSet phldrT="[Text]"/>
      <dgm:spPr/>
      <dgm:t>
        <a:bodyPr/>
        <a:lstStyle/>
        <a:p>
          <a:r>
            <a:rPr lang="en-US" dirty="0" smtClean="0"/>
            <a:t>Titus</a:t>
          </a:r>
          <a:endParaRPr lang="en-US" dirty="0"/>
        </a:p>
      </dgm:t>
    </dgm:pt>
    <dgm:pt modelId="{AC33EABC-DB30-174A-928C-69EB8173D1E2}" type="parTrans" cxnId="{B4E0CADD-E998-4C44-BA5F-9B292FB60039}">
      <dgm:prSet/>
      <dgm:spPr/>
      <dgm:t>
        <a:bodyPr/>
        <a:lstStyle/>
        <a:p>
          <a:endParaRPr lang="en-US"/>
        </a:p>
      </dgm:t>
    </dgm:pt>
    <dgm:pt modelId="{AA5725D3-DF49-0949-9985-5DD4D62E9248}" type="sibTrans" cxnId="{B4E0CADD-E998-4C44-BA5F-9B292FB60039}">
      <dgm:prSet/>
      <dgm:spPr/>
      <dgm:t>
        <a:bodyPr/>
        <a:lstStyle/>
        <a:p>
          <a:endParaRPr lang="en-US"/>
        </a:p>
      </dgm:t>
    </dgm:pt>
    <dgm:pt modelId="{18CE7DED-8EF0-9A40-BD78-F958A18BDCCE}">
      <dgm:prSet phldrT="[Text]"/>
      <dgm:spPr/>
      <dgm:t>
        <a:bodyPr/>
        <a:lstStyle/>
        <a:p>
          <a:r>
            <a:rPr lang="en-US" dirty="0" smtClean="0"/>
            <a:t>Paul, a </a:t>
          </a:r>
          <a:r>
            <a:rPr lang="en-US" b="1" dirty="0" smtClean="0"/>
            <a:t>servant</a:t>
          </a:r>
          <a:r>
            <a:rPr lang="en-US" dirty="0" smtClean="0"/>
            <a:t> of God and an </a:t>
          </a:r>
          <a:r>
            <a:rPr lang="en-US" b="1" dirty="0" smtClean="0"/>
            <a:t>apostle</a:t>
          </a:r>
          <a:r>
            <a:rPr lang="en-US" dirty="0" smtClean="0"/>
            <a:t> of Jesus Christ; </a:t>
          </a:r>
          <a:r>
            <a:rPr lang="zh-Hant" altLang="en-US" dirty="0" smtClean="0"/>
            <a:t>神 的 </a:t>
          </a:r>
          <a:r>
            <a:rPr lang="zh-Hant" altLang="en-US" b="1" dirty="0" smtClean="0"/>
            <a:t>僕 人</a:t>
          </a:r>
          <a:r>
            <a:rPr lang="zh-Hant" altLang="en-US" dirty="0" smtClean="0"/>
            <a:t> ， 耶 穌 基 督 的 </a:t>
          </a:r>
          <a:r>
            <a:rPr lang="zh-Hant" altLang="en-US" b="1" dirty="0" smtClean="0"/>
            <a:t>使 徒</a:t>
          </a:r>
          <a:r>
            <a:rPr lang="zh-Hant" altLang="en-US" dirty="0" smtClean="0"/>
            <a:t> 保 羅 </a:t>
          </a:r>
          <a:endParaRPr lang="en-US" dirty="0"/>
        </a:p>
      </dgm:t>
    </dgm:pt>
    <dgm:pt modelId="{0444EA9D-0FAC-314A-90A6-9A38739601B6}" type="parTrans" cxnId="{B65A88F7-84FB-E04B-98AB-AF6EA844DF4D}">
      <dgm:prSet/>
      <dgm:spPr/>
      <dgm:t>
        <a:bodyPr/>
        <a:lstStyle/>
        <a:p>
          <a:endParaRPr lang="en-US"/>
        </a:p>
      </dgm:t>
    </dgm:pt>
    <dgm:pt modelId="{126B5C56-1FC6-1440-AE07-C40713DDD707}" type="sibTrans" cxnId="{B65A88F7-84FB-E04B-98AB-AF6EA844DF4D}">
      <dgm:prSet/>
      <dgm:spPr/>
      <dgm:t>
        <a:bodyPr/>
        <a:lstStyle/>
        <a:p>
          <a:endParaRPr lang="en-US"/>
        </a:p>
      </dgm:t>
    </dgm:pt>
    <dgm:pt modelId="{D32E3D2D-1C35-8D4A-874E-713E20753D01}">
      <dgm:prSet phldrT="[Text]"/>
      <dgm:spPr/>
      <dgm:t>
        <a:bodyPr/>
        <a:lstStyle/>
        <a:p>
          <a:r>
            <a:rPr lang="en-US" dirty="0" smtClean="0"/>
            <a:t>1 </a:t>
          </a:r>
          <a:r>
            <a:rPr lang="en-US" dirty="0" err="1" smtClean="0"/>
            <a:t>Cor</a:t>
          </a:r>
          <a:r>
            <a:rPr lang="en-US" dirty="0" smtClean="0"/>
            <a:t> 3</a:t>
          </a:r>
          <a:endParaRPr lang="en-US" dirty="0"/>
        </a:p>
      </dgm:t>
    </dgm:pt>
    <dgm:pt modelId="{252631C0-F10F-3F4C-812E-3DF0E5D4DB45}" type="parTrans" cxnId="{A69B15B8-E66C-0A40-8A6A-7905F84CED30}">
      <dgm:prSet/>
      <dgm:spPr/>
      <dgm:t>
        <a:bodyPr/>
        <a:lstStyle/>
        <a:p>
          <a:endParaRPr lang="en-US"/>
        </a:p>
      </dgm:t>
    </dgm:pt>
    <dgm:pt modelId="{CDBD4588-EB2E-4147-AC35-D346917F69CE}" type="sibTrans" cxnId="{A69B15B8-E66C-0A40-8A6A-7905F84CED30}">
      <dgm:prSet/>
      <dgm:spPr/>
      <dgm:t>
        <a:bodyPr/>
        <a:lstStyle/>
        <a:p>
          <a:endParaRPr lang="en-US"/>
        </a:p>
      </dgm:t>
    </dgm:pt>
    <dgm:pt modelId="{0916BFD6-B013-7E48-98DB-5C6828429CC6}">
      <dgm:prSet phldrT="[Text]"/>
      <dgm:spPr/>
      <dgm:t>
        <a:bodyPr/>
        <a:lstStyle/>
        <a:p>
          <a:r>
            <a:rPr lang="en-US" dirty="0" smtClean="0"/>
            <a:t>What, after all, is </a:t>
          </a:r>
          <a:r>
            <a:rPr lang="en-US" dirty="0" err="1" smtClean="0"/>
            <a:t>Apollos</a:t>
          </a:r>
          <a:r>
            <a:rPr lang="en-US" dirty="0" smtClean="0"/>
            <a:t>? And what is Paul? </a:t>
          </a:r>
          <a:r>
            <a:rPr lang="en-US" b="1" dirty="0" smtClean="0"/>
            <a:t>Only servants</a:t>
          </a:r>
          <a:r>
            <a:rPr lang="en-US" dirty="0" smtClean="0"/>
            <a:t>, through whom you came to believe—as the Lord has assigned to each his task. </a:t>
          </a:r>
          <a:endParaRPr lang="en-US" dirty="0"/>
        </a:p>
      </dgm:t>
    </dgm:pt>
    <dgm:pt modelId="{2B14A712-0CC8-CC47-8646-72B5D31ED8AD}" type="parTrans" cxnId="{917A0279-AC47-C546-9196-215B73430F91}">
      <dgm:prSet/>
      <dgm:spPr/>
      <dgm:t>
        <a:bodyPr/>
        <a:lstStyle/>
        <a:p>
          <a:endParaRPr lang="en-US"/>
        </a:p>
      </dgm:t>
    </dgm:pt>
    <dgm:pt modelId="{AB71D38A-E325-7F4F-9C5D-FC1D9388E06F}" type="sibTrans" cxnId="{917A0279-AC47-C546-9196-215B73430F91}">
      <dgm:prSet/>
      <dgm:spPr/>
      <dgm:t>
        <a:bodyPr/>
        <a:lstStyle/>
        <a:p>
          <a:endParaRPr lang="en-US"/>
        </a:p>
      </dgm:t>
    </dgm:pt>
    <dgm:pt modelId="{63618B8E-FC04-7B4C-B228-7012C95C8E8D}" type="pres">
      <dgm:prSet presAssocID="{7B6030B7-94BA-2E44-8765-6186D472436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669DC6-350F-E24F-8956-2C8531EF0522}" type="pres">
      <dgm:prSet presAssocID="{A08D3B11-6EC6-BC4D-9C06-9151D01994EF}" presName="composite" presStyleCnt="0"/>
      <dgm:spPr/>
    </dgm:pt>
    <dgm:pt modelId="{1EF03DA0-5719-2E49-B68C-4C4E5980F6EA}" type="pres">
      <dgm:prSet presAssocID="{A08D3B11-6EC6-BC4D-9C06-9151D01994E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F91D7-C44D-054A-B9DC-32459545A013}" type="pres">
      <dgm:prSet presAssocID="{A08D3B11-6EC6-BC4D-9C06-9151D01994E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EA586-2262-984C-87FF-F2C00949C9C0}" type="pres">
      <dgm:prSet presAssocID="{173D0920-EEC4-BE4B-9F74-26088128372C}" presName="sp" presStyleCnt="0"/>
      <dgm:spPr/>
    </dgm:pt>
    <dgm:pt modelId="{4AE766F5-A759-794A-B365-DC923B1A2D25}" type="pres">
      <dgm:prSet presAssocID="{54ED6CD8-A16B-AD42-B69E-9267F3234A2B}" presName="composite" presStyleCnt="0"/>
      <dgm:spPr/>
    </dgm:pt>
    <dgm:pt modelId="{549FDAF7-25D8-914D-9162-20057E4B9A94}" type="pres">
      <dgm:prSet presAssocID="{54ED6CD8-A16B-AD42-B69E-9267F3234A2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979E0-1BF3-F949-86B6-17A329447C73}" type="pres">
      <dgm:prSet presAssocID="{54ED6CD8-A16B-AD42-B69E-9267F3234A2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C6538-1C8D-FB41-96DA-90A9E428F8B0}" type="pres">
      <dgm:prSet presAssocID="{05A59FEC-9897-6044-AA35-DF36A115EF03}" presName="sp" presStyleCnt="0"/>
      <dgm:spPr/>
    </dgm:pt>
    <dgm:pt modelId="{27C612D1-EDBE-664C-9575-28640E1ABC7E}" type="pres">
      <dgm:prSet presAssocID="{FB7370A6-053D-EC4F-A0D8-6B8ACD3CF3FE}" presName="composite" presStyleCnt="0"/>
      <dgm:spPr/>
    </dgm:pt>
    <dgm:pt modelId="{7AD489A9-856F-7D4D-87C0-244DBE896DE5}" type="pres">
      <dgm:prSet presAssocID="{FB7370A6-053D-EC4F-A0D8-6B8ACD3CF3F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AA0A0-84E6-974E-A2D1-04CE42C40A08}" type="pres">
      <dgm:prSet presAssocID="{FB7370A6-053D-EC4F-A0D8-6B8ACD3CF3F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4340C4-0C1F-E64F-95A9-7A3689CD9B14}" type="pres">
      <dgm:prSet presAssocID="{AA5725D3-DF49-0949-9985-5DD4D62E9248}" presName="sp" presStyleCnt="0"/>
      <dgm:spPr/>
    </dgm:pt>
    <dgm:pt modelId="{DEBB160A-E0AC-2E4D-BFB2-EEC0C7AF26C7}" type="pres">
      <dgm:prSet presAssocID="{D32E3D2D-1C35-8D4A-874E-713E20753D01}" presName="composite" presStyleCnt="0"/>
      <dgm:spPr/>
    </dgm:pt>
    <dgm:pt modelId="{8802915A-44F7-2949-9424-CE7AB68E460C}" type="pres">
      <dgm:prSet presAssocID="{D32E3D2D-1C35-8D4A-874E-713E20753D0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5DA96-E4E2-114E-80D2-B53E9C47193D}" type="pres">
      <dgm:prSet presAssocID="{D32E3D2D-1C35-8D4A-874E-713E20753D0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B0EBEE-92A2-E146-866A-0EAEE8DFB621}" srcId="{54ED6CD8-A16B-AD42-B69E-9267F3234A2B}" destId="{AAC36BAA-2140-3346-9D2C-32CF7201F59E}" srcOrd="0" destOrd="0" parTransId="{02590F77-E1A8-6A40-B61A-2DE3DE04D925}" sibTransId="{8DBD0734-E2D8-7247-B745-08DBD6B7420C}"/>
    <dgm:cxn modelId="{917A0279-AC47-C546-9196-215B73430F91}" srcId="{D32E3D2D-1C35-8D4A-874E-713E20753D01}" destId="{0916BFD6-B013-7E48-98DB-5C6828429CC6}" srcOrd="0" destOrd="0" parTransId="{2B14A712-0CC8-CC47-8646-72B5D31ED8AD}" sibTransId="{AB71D38A-E325-7F4F-9C5D-FC1D9388E06F}"/>
    <dgm:cxn modelId="{B4E0CADD-E998-4C44-BA5F-9B292FB60039}" srcId="{7B6030B7-94BA-2E44-8765-6186D4724368}" destId="{FB7370A6-053D-EC4F-A0D8-6B8ACD3CF3FE}" srcOrd="2" destOrd="0" parTransId="{AC33EABC-DB30-174A-928C-69EB8173D1E2}" sibTransId="{AA5725D3-DF49-0949-9985-5DD4D62E9248}"/>
    <dgm:cxn modelId="{C55F6E88-FB21-4D4B-A5C2-F5194D1D8B72}" type="presOf" srcId="{54ED6CD8-A16B-AD42-B69E-9267F3234A2B}" destId="{549FDAF7-25D8-914D-9162-20057E4B9A94}" srcOrd="0" destOrd="0" presId="urn:microsoft.com/office/officeart/2005/8/layout/chevron2"/>
    <dgm:cxn modelId="{9092F5A5-0B08-7147-813C-EC9A4BFB1489}" srcId="{A08D3B11-6EC6-BC4D-9C06-9151D01994EF}" destId="{C184D2B1-F330-2344-B0F7-253DE319EB4B}" srcOrd="0" destOrd="0" parTransId="{5D0A6432-D95A-C644-AAAB-B483C9380D25}" sibTransId="{176A3A54-B578-6A48-84C3-C79713321845}"/>
    <dgm:cxn modelId="{2C7DCB61-56B3-BA4C-88FE-A39BA2ABF822}" type="presOf" srcId="{0916BFD6-B013-7E48-98DB-5C6828429CC6}" destId="{0755DA96-E4E2-114E-80D2-B53E9C47193D}" srcOrd="0" destOrd="0" presId="urn:microsoft.com/office/officeart/2005/8/layout/chevron2"/>
    <dgm:cxn modelId="{CD1EDB28-4194-744B-BBF3-5F7E4123340C}" type="presOf" srcId="{AAC36BAA-2140-3346-9D2C-32CF7201F59E}" destId="{26A979E0-1BF3-F949-86B6-17A329447C73}" srcOrd="0" destOrd="0" presId="urn:microsoft.com/office/officeart/2005/8/layout/chevron2"/>
    <dgm:cxn modelId="{6CA557E2-E623-0F4B-9317-A2A7DB6C78ED}" type="presOf" srcId="{C184D2B1-F330-2344-B0F7-253DE319EB4B}" destId="{688F91D7-C44D-054A-B9DC-32459545A013}" srcOrd="0" destOrd="0" presId="urn:microsoft.com/office/officeart/2005/8/layout/chevron2"/>
    <dgm:cxn modelId="{625109CA-6A50-A046-A244-29F09C7B5CB6}" type="presOf" srcId="{D32E3D2D-1C35-8D4A-874E-713E20753D01}" destId="{8802915A-44F7-2949-9424-CE7AB68E460C}" srcOrd="0" destOrd="0" presId="urn:microsoft.com/office/officeart/2005/8/layout/chevron2"/>
    <dgm:cxn modelId="{46C284CC-1417-334F-A838-32B0F4867A65}" type="presOf" srcId="{18CE7DED-8EF0-9A40-BD78-F958A18BDCCE}" destId="{569AA0A0-84E6-974E-A2D1-04CE42C40A08}" srcOrd="0" destOrd="0" presId="urn:microsoft.com/office/officeart/2005/8/layout/chevron2"/>
    <dgm:cxn modelId="{045594C1-EC0C-674F-8216-ACECF50DAC70}" type="presOf" srcId="{A08D3B11-6EC6-BC4D-9C06-9151D01994EF}" destId="{1EF03DA0-5719-2E49-B68C-4C4E5980F6EA}" srcOrd="0" destOrd="0" presId="urn:microsoft.com/office/officeart/2005/8/layout/chevron2"/>
    <dgm:cxn modelId="{D7E6DC9B-50A1-A944-AB46-2731FD0DE932}" srcId="{7B6030B7-94BA-2E44-8765-6186D4724368}" destId="{A08D3B11-6EC6-BC4D-9C06-9151D01994EF}" srcOrd="0" destOrd="0" parTransId="{A9750F22-8598-B248-B6AD-65027EAC0619}" sibTransId="{173D0920-EEC4-BE4B-9F74-26088128372C}"/>
    <dgm:cxn modelId="{A80A664F-B5DE-EA42-A11F-5DFA8617E28B}" type="presOf" srcId="{7B6030B7-94BA-2E44-8765-6186D4724368}" destId="{63618B8E-FC04-7B4C-B228-7012C95C8E8D}" srcOrd="0" destOrd="0" presId="urn:microsoft.com/office/officeart/2005/8/layout/chevron2"/>
    <dgm:cxn modelId="{57938EFF-B36F-5541-AB79-29F99190B4A7}" type="presOf" srcId="{FB7370A6-053D-EC4F-A0D8-6B8ACD3CF3FE}" destId="{7AD489A9-856F-7D4D-87C0-244DBE896DE5}" srcOrd="0" destOrd="0" presId="urn:microsoft.com/office/officeart/2005/8/layout/chevron2"/>
    <dgm:cxn modelId="{A69B15B8-E66C-0A40-8A6A-7905F84CED30}" srcId="{7B6030B7-94BA-2E44-8765-6186D4724368}" destId="{D32E3D2D-1C35-8D4A-874E-713E20753D01}" srcOrd="3" destOrd="0" parTransId="{252631C0-F10F-3F4C-812E-3DF0E5D4DB45}" sibTransId="{CDBD4588-EB2E-4147-AC35-D346917F69CE}"/>
    <dgm:cxn modelId="{F5195A8F-DD0C-D44C-99BC-3C7C4A15EAB8}" srcId="{7B6030B7-94BA-2E44-8765-6186D4724368}" destId="{54ED6CD8-A16B-AD42-B69E-9267F3234A2B}" srcOrd="1" destOrd="0" parTransId="{C604B096-22AB-C543-9A69-A5DA16F595BC}" sibTransId="{05A59FEC-9897-6044-AA35-DF36A115EF03}"/>
    <dgm:cxn modelId="{B65A88F7-84FB-E04B-98AB-AF6EA844DF4D}" srcId="{FB7370A6-053D-EC4F-A0D8-6B8ACD3CF3FE}" destId="{18CE7DED-8EF0-9A40-BD78-F958A18BDCCE}" srcOrd="0" destOrd="0" parTransId="{0444EA9D-0FAC-314A-90A6-9A38739601B6}" sibTransId="{126B5C56-1FC6-1440-AE07-C40713DDD707}"/>
    <dgm:cxn modelId="{E1C5B2FF-9407-B544-A8C4-D263A6E6397D}" type="presParOf" srcId="{63618B8E-FC04-7B4C-B228-7012C95C8E8D}" destId="{4E669DC6-350F-E24F-8956-2C8531EF0522}" srcOrd="0" destOrd="0" presId="urn:microsoft.com/office/officeart/2005/8/layout/chevron2"/>
    <dgm:cxn modelId="{765C477E-DE09-9944-B4E9-10190901B489}" type="presParOf" srcId="{4E669DC6-350F-E24F-8956-2C8531EF0522}" destId="{1EF03DA0-5719-2E49-B68C-4C4E5980F6EA}" srcOrd="0" destOrd="0" presId="urn:microsoft.com/office/officeart/2005/8/layout/chevron2"/>
    <dgm:cxn modelId="{007DA09B-2464-8B46-A349-95325BD75775}" type="presParOf" srcId="{4E669DC6-350F-E24F-8956-2C8531EF0522}" destId="{688F91D7-C44D-054A-B9DC-32459545A013}" srcOrd="1" destOrd="0" presId="urn:microsoft.com/office/officeart/2005/8/layout/chevron2"/>
    <dgm:cxn modelId="{B9A256C1-0754-E64F-A335-0836C1D820EF}" type="presParOf" srcId="{63618B8E-FC04-7B4C-B228-7012C95C8E8D}" destId="{F69EA586-2262-984C-87FF-F2C00949C9C0}" srcOrd="1" destOrd="0" presId="urn:microsoft.com/office/officeart/2005/8/layout/chevron2"/>
    <dgm:cxn modelId="{3F55FF5B-3CF1-114D-A42B-72D16D4F15B5}" type="presParOf" srcId="{63618B8E-FC04-7B4C-B228-7012C95C8E8D}" destId="{4AE766F5-A759-794A-B365-DC923B1A2D25}" srcOrd="2" destOrd="0" presId="urn:microsoft.com/office/officeart/2005/8/layout/chevron2"/>
    <dgm:cxn modelId="{04119B9B-D69E-2344-B191-8137D4684C5D}" type="presParOf" srcId="{4AE766F5-A759-794A-B365-DC923B1A2D25}" destId="{549FDAF7-25D8-914D-9162-20057E4B9A94}" srcOrd="0" destOrd="0" presId="urn:microsoft.com/office/officeart/2005/8/layout/chevron2"/>
    <dgm:cxn modelId="{4E354B5A-B561-0A4E-9735-D923885D3FBE}" type="presParOf" srcId="{4AE766F5-A759-794A-B365-DC923B1A2D25}" destId="{26A979E0-1BF3-F949-86B6-17A329447C73}" srcOrd="1" destOrd="0" presId="urn:microsoft.com/office/officeart/2005/8/layout/chevron2"/>
    <dgm:cxn modelId="{90B64490-486C-1846-95EA-FAEB6CD4CD5B}" type="presParOf" srcId="{63618B8E-FC04-7B4C-B228-7012C95C8E8D}" destId="{834C6538-1C8D-FB41-96DA-90A9E428F8B0}" srcOrd="3" destOrd="0" presId="urn:microsoft.com/office/officeart/2005/8/layout/chevron2"/>
    <dgm:cxn modelId="{105A256F-0C7A-544D-AA62-F631702DFEAC}" type="presParOf" srcId="{63618B8E-FC04-7B4C-B228-7012C95C8E8D}" destId="{27C612D1-EDBE-664C-9575-28640E1ABC7E}" srcOrd="4" destOrd="0" presId="urn:microsoft.com/office/officeart/2005/8/layout/chevron2"/>
    <dgm:cxn modelId="{A147F281-DEFA-E34D-A139-4BCA0A90002F}" type="presParOf" srcId="{27C612D1-EDBE-664C-9575-28640E1ABC7E}" destId="{7AD489A9-856F-7D4D-87C0-244DBE896DE5}" srcOrd="0" destOrd="0" presId="urn:microsoft.com/office/officeart/2005/8/layout/chevron2"/>
    <dgm:cxn modelId="{8E17F6ED-8225-CF4D-80DF-FF2303D81A5C}" type="presParOf" srcId="{27C612D1-EDBE-664C-9575-28640E1ABC7E}" destId="{569AA0A0-84E6-974E-A2D1-04CE42C40A08}" srcOrd="1" destOrd="0" presId="urn:microsoft.com/office/officeart/2005/8/layout/chevron2"/>
    <dgm:cxn modelId="{B63D3809-986C-D04C-89DB-892AA7C0CFB5}" type="presParOf" srcId="{63618B8E-FC04-7B4C-B228-7012C95C8E8D}" destId="{8E4340C4-0C1F-E64F-95A9-7A3689CD9B14}" srcOrd="5" destOrd="0" presId="urn:microsoft.com/office/officeart/2005/8/layout/chevron2"/>
    <dgm:cxn modelId="{7547FC2F-AE70-0B4D-BF31-4A959FFB55AD}" type="presParOf" srcId="{63618B8E-FC04-7B4C-B228-7012C95C8E8D}" destId="{DEBB160A-E0AC-2E4D-BFB2-EEC0C7AF26C7}" srcOrd="6" destOrd="0" presId="urn:microsoft.com/office/officeart/2005/8/layout/chevron2"/>
    <dgm:cxn modelId="{F31E13B7-5035-F240-AA44-047938F9FCDF}" type="presParOf" srcId="{DEBB160A-E0AC-2E4D-BFB2-EEC0C7AF26C7}" destId="{8802915A-44F7-2949-9424-CE7AB68E460C}" srcOrd="0" destOrd="0" presId="urn:microsoft.com/office/officeart/2005/8/layout/chevron2"/>
    <dgm:cxn modelId="{2CE9BD03-8CC2-C243-85BC-AE3A3F25E764}" type="presParOf" srcId="{DEBB160A-E0AC-2E4D-BFB2-EEC0C7AF26C7}" destId="{0755DA96-E4E2-114E-80D2-B53E9C4719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9938A3-C6F2-4F77-A544-E3D6FB9465C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B683CB-4DE6-4A12-BC59-65B7EE8352F8}">
      <dgm:prSet phldrT="[Text]"/>
      <dgm:spPr/>
      <dgm:t>
        <a:bodyPr/>
        <a:lstStyle/>
        <a:p>
          <a:r>
            <a:rPr lang="en-US" dirty="0" smtClean="0"/>
            <a:t>God’s Overflowed Grace</a:t>
          </a:r>
          <a:endParaRPr lang="en-US" dirty="0"/>
        </a:p>
      </dgm:t>
    </dgm:pt>
    <dgm:pt modelId="{E7ADC8E1-DFD7-418F-8BA7-B61716F47251}" type="parTrans" cxnId="{74DFCC47-E232-4567-91B3-17540CA26F08}">
      <dgm:prSet/>
      <dgm:spPr/>
      <dgm:t>
        <a:bodyPr/>
        <a:lstStyle/>
        <a:p>
          <a:endParaRPr lang="en-US"/>
        </a:p>
      </dgm:t>
    </dgm:pt>
    <dgm:pt modelId="{F34A1DF3-0C5E-4273-B7E1-6B336D0CCAF9}" type="sibTrans" cxnId="{74DFCC47-E232-4567-91B3-17540CA26F08}">
      <dgm:prSet/>
      <dgm:spPr/>
      <dgm:t>
        <a:bodyPr/>
        <a:lstStyle/>
        <a:p>
          <a:endParaRPr lang="en-US"/>
        </a:p>
      </dgm:t>
    </dgm:pt>
    <dgm:pt modelId="{ECA5589D-8E4C-422F-BB56-465FBADD8C43}">
      <dgm:prSet phldrT="[Text]"/>
      <dgm:spPr/>
      <dgm:t>
        <a:bodyPr/>
        <a:lstStyle/>
        <a:p>
          <a:r>
            <a:rPr lang="zh-Hant" altLang="en-US" dirty="0" smtClean="0"/>
            <a:t>並 且 我 主 的 恩 是 格 外 豐 盛 ， </a:t>
          </a:r>
          <a:r>
            <a:rPr lang="en-US" dirty="0" smtClean="0"/>
            <a:t> - 2 Tim 1:14a</a:t>
          </a:r>
          <a:endParaRPr lang="en-US" dirty="0"/>
        </a:p>
      </dgm:t>
    </dgm:pt>
    <dgm:pt modelId="{D31CF71B-915D-4752-91E0-5DAA975F296B}" type="parTrans" cxnId="{C801DA5F-6A3A-4638-9346-C14F65096083}">
      <dgm:prSet/>
      <dgm:spPr/>
      <dgm:t>
        <a:bodyPr/>
        <a:lstStyle/>
        <a:p>
          <a:endParaRPr lang="en-US"/>
        </a:p>
      </dgm:t>
    </dgm:pt>
    <dgm:pt modelId="{1801FBC7-FE70-497F-816F-D5DE96010A28}" type="sibTrans" cxnId="{C801DA5F-6A3A-4638-9346-C14F65096083}">
      <dgm:prSet/>
      <dgm:spPr/>
      <dgm:t>
        <a:bodyPr/>
        <a:lstStyle/>
        <a:p>
          <a:endParaRPr lang="en-US"/>
        </a:p>
      </dgm:t>
    </dgm:pt>
    <dgm:pt modelId="{31A1E140-4AF2-41E9-BF78-442ABAA5E737}">
      <dgm:prSet phldrT="[Text]"/>
      <dgm:spPr/>
      <dgm:t>
        <a:bodyPr/>
        <a:lstStyle/>
        <a:p>
          <a:r>
            <a:rPr lang="en-US" dirty="0" smtClean="0"/>
            <a:t>God’s Extraordinary Love</a:t>
          </a:r>
          <a:endParaRPr lang="en-US" dirty="0"/>
        </a:p>
      </dgm:t>
    </dgm:pt>
    <dgm:pt modelId="{B2B84A9D-8679-42C9-8765-E56F024B2A8B}" type="parTrans" cxnId="{69747870-841A-4B80-8F76-465FDED77F10}">
      <dgm:prSet/>
      <dgm:spPr/>
      <dgm:t>
        <a:bodyPr/>
        <a:lstStyle/>
        <a:p>
          <a:endParaRPr lang="en-US"/>
        </a:p>
      </dgm:t>
    </dgm:pt>
    <dgm:pt modelId="{013A7EE9-2423-4992-A306-E6A1EBFDD2E8}" type="sibTrans" cxnId="{69747870-841A-4B80-8F76-465FDED77F10}">
      <dgm:prSet/>
      <dgm:spPr/>
      <dgm:t>
        <a:bodyPr/>
        <a:lstStyle/>
        <a:p>
          <a:endParaRPr lang="en-US"/>
        </a:p>
      </dgm:t>
    </dgm:pt>
    <dgm:pt modelId="{37B139F8-4B6E-43B5-A63C-742A6885676E}">
      <dgm:prSet phldrT="[Text]"/>
      <dgm:spPr/>
      <dgm:t>
        <a:bodyPr/>
        <a:lstStyle/>
        <a:p>
          <a:r>
            <a:rPr lang="zh-Hant" altLang="zh-Hant" dirty="0" smtClean="0"/>
            <a:t>原 來 基 督 的 愛 激 勵 我 們 ；</a:t>
          </a:r>
          <a:endParaRPr lang="en-US" dirty="0"/>
        </a:p>
      </dgm:t>
    </dgm:pt>
    <dgm:pt modelId="{D3E4F98D-54CB-4AD6-981E-E22FE1BEB566}" type="parTrans" cxnId="{64E047CB-84F2-4221-B5F4-778850F78ABB}">
      <dgm:prSet/>
      <dgm:spPr/>
      <dgm:t>
        <a:bodyPr/>
        <a:lstStyle/>
        <a:p>
          <a:endParaRPr lang="en-US"/>
        </a:p>
      </dgm:t>
    </dgm:pt>
    <dgm:pt modelId="{39C1A023-7BE0-441F-9E1E-01DFDC82BF2F}" type="sibTrans" cxnId="{64E047CB-84F2-4221-B5F4-778850F78ABB}">
      <dgm:prSet/>
      <dgm:spPr/>
      <dgm:t>
        <a:bodyPr/>
        <a:lstStyle/>
        <a:p>
          <a:endParaRPr lang="en-US"/>
        </a:p>
      </dgm:t>
    </dgm:pt>
    <dgm:pt modelId="{ECBD5AC9-BA27-1641-883B-B0D37DD5C216}">
      <dgm:prSet phldrT="[Text]"/>
      <dgm:spPr/>
      <dgm:t>
        <a:bodyPr/>
        <a:lstStyle/>
        <a:p>
          <a:r>
            <a:rPr lang="en-US" dirty="0" smtClean="0"/>
            <a:t>and the grace of our Lord overflowed for me with the faith and love that are in Christ Jesus. </a:t>
          </a:r>
          <a:endParaRPr lang="en-US" dirty="0"/>
        </a:p>
      </dgm:t>
    </dgm:pt>
    <dgm:pt modelId="{AC0BC420-A49A-7146-81CD-270067DBDCB3}" type="parTrans" cxnId="{CA2ADF70-6D44-FE42-B09E-F54ACE4440FE}">
      <dgm:prSet/>
      <dgm:spPr/>
      <dgm:t>
        <a:bodyPr/>
        <a:lstStyle/>
        <a:p>
          <a:endParaRPr lang="en-US"/>
        </a:p>
      </dgm:t>
    </dgm:pt>
    <dgm:pt modelId="{7CAF7D54-01F2-2043-86C3-E8756A9D8A5E}" type="sibTrans" cxnId="{CA2ADF70-6D44-FE42-B09E-F54ACE4440FE}">
      <dgm:prSet/>
      <dgm:spPr/>
      <dgm:t>
        <a:bodyPr/>
        <a:lstStyle/>
        <a:p>
          <a:endParaRPr lang="en-US"/>
        </a:p>
      </dgm:t>
    </dgm:pt>
    <dgm:pt modelId="{B602085C-4ED8-B347-875B-57DD185E3FB1}">
      <dgm:prSet phldrT="[Text]"/>
      <dgm:spPr/>
      <dgm:t>
        <a:bodyPr/>
        <a:lstStyle/>
        <a:p>
          <a:endParaRPr lang="en-US" dirty="0"/>
        </a:p>
      </dgm:t>
    </dgm:pt>
    <dgm:pt modelId="{19F17257-307E-5E40-84CD-FC24B37FD3D8}" type="parTrans" cxnId="{55A7A8C1-99EB-AF45-A377-3310E5F52EB5}">
      <dgm:prSet/>
      <dgm:spPr/>
      <dgm:t>
        <a:bodyPr/>
        <a:lstStyle/>
        <a:p>
          <a:endParaRPr lang="en-US"/>
        </a:p>
      </dgm:t>
    </dgm:pt>
    <dgm:pt modelId="{4EC15368-5480-B142-9020-AE40E92CB977}" type="sibTrans" cxnId="{55A7A8C1-99EB-AF45-A377-3310E5F52EB5}">
      <dgm:prSet/>
      <dgm:spPr/>
      <dgm:t>
        <a:bodyPr/>
        <a:lstStyle/>
        <a:p>
          <a:endParaRPr lang="en-US"/>
        </a:p>
      </dgm:t>
    </dgm:pt>
    <dgm:pt modelId="{A305444B-B0A5-A94C-BF1D-5A5D519D2B48}">
      <dgm:prSet phldrT="[Text]"/>
      <dgm:spPr/>
      <dgm:t>
        <a:bodyPr/>
        <a:lstStyle/>
        <a:p>
          <a:r>
            <a:rPr lang="en-US" dirty="0" smtClean="0"/>
            <a:t>For Christ’s love compels us, … 2 </a:t>
          </a:r>
          <a:r>
            <a:rPr lang="en-US" dirty="0" err="1" smtClean="0"/>
            <a:t>Cor</a:t>
          </a:r>
          <a:r>
            <a:rPr lang="en-US" dirty="0" smtClean="0"/>
            <a:t> 5:14</a:t>
          </a:r>
          <a:endParaRPr lang="en-US" dirty="0"/>
        </a:p>
      </dgm:t>
    </dgm:pt>
    <dgm:pt modelId="{664464A9-4C12-0D41-82C8-C9D6E9F75CCF}" type="parTrans" cxnId="{9045AFA5-57D5-2E43-B462-43353B9F2C66}">
      <dgm:prSet/>
      <dgm:spPr/>
      <dgm:t>
        <a:bodyPr/>
        <a:lstStyle/>
        <a:p>
          <a:endParaRPr lang="en-US"/>
        </a:p>
      </dgm:t>
    </dgm:pt>
    <dgm:pt modelId="{D7A59E02-4D6C-B243-9550-D10C432DC42E}" type="sibTrans" cxnId="{9045AFA5-57D5-2E43-B462-43353B9F2C66}">
      <dgm:prSet/>
      <dgm:spPr/>
      <dgm:t>
        <a:bodyPr/>
        <a:lstStyle/>
        <a:p>
          <a:endParaRPr lang="en-US"/>
        </a:p>
      </dgm:t>
    </dgm:pt>
    <dgm:pt modelId="{C64D81C3-525A-43BC-87BC-9479D5AFA569}" type="pres">
      <dgm:prSet presAssocID="{649938A3-C6F2-4F77-A544-E3D6FB9465C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D2B85D-54F3-41D4-B037-A1EDD1283023}" type="pres">
      <dgm:prSet presAssocID="{ACB683CB-4DE6-4A12-BC59-65B7EE8352F8}" presName="parentLin" presStyleCnt="0"/>
      <dgm:spPr/>
    </dgm:pt>
    <dgm:pt modelId="{158D042F-A371-4119-A053-7B502805FB19}" type="pres">
      <dgm:prSet presAssocID="{ACB683CB-4DE6-4A12-BC59-65B7EE8352F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1BB2318-F392-4E82-8F5F-25CAF8E69CA7}" type="pres">
      <dgm:prSet presAssocID="{ACB683CB-4DE6-4A12-BC59-65B7EE8352F8}" presName="parentText" presStyleLbl="node1" presStyleIdx="0" presStyleCnt="2" custScaleX="751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6CAF3-EECF-4D7E-BC23-5C7E37476AE6}" type="pres">
      <dgm:prSet presAssocID="{ACB683CB-4DE6-4A12-BC59-65B7EE8352F8}" presName="negativeSpace" presStyleCnt="0"/>
      <dgm:spPr/>
    </dgm:pt>
    <dgm:pt modelId="{8E556AED-E842-47FD-AE8E-16DC40E47411}" type="pres">
      <dgm:prSet presAssocID="{ACB683CB-4DE6-4A12-BC59-65B7EE8352F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64DA4C-D76A-40EA-8D13-3C0E80F51CBA}" type="pres">
      <dgm:prSet presAssocID="{F34A1DF3-0C5E-4273-B7E1-6B336D0CCAF9}" presName="spaceBetweenRectangles" presStyleCnt="0"/>
      <dgm:spPr/>
    </dgm:pt>
    <dgm:pt modelId="{68806D73-4BDE-4AAC-ADA2-E99AA75A5316}" type="pres">
      <dgm:prSet presAssocID="{31A1E140-4AF2-41E9-BF78-442ABAA5E737}" presName="parentLin" presStyleCnt="0"/>
      <dgm:spPr/>
    </dgm:pt>
    <dgm:pt modelId="{17385080-5C92-4A9D-9869-F5C4AEFD17C3}" type="pres">
      <dgm:prSet presAssocID="{31A1E140-4AF2-41E9-BF78-442ABAA5E73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8A4FA5E-B944-4DC2-8E54-B28FF61A777C}" type="pres">
      <dgm:prSet presAssocID="{31A1E140-4AF2-41E9-BF78-442ABAA5E737}" presName="parentText" presStyleLbl="node1" presStyleIdx="1" presStyleCnt="2" custScaleX="751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97B8F-8D92-4417-B7C2-35C64F672C68}" type="pres">
      <dgm:prSet presAssocID="{31A1E140-4AF2-41E9-BF78-442ABAA5E737}" presName="negativeSpace" presStyleCnt="0"/>
      <dgm:spPr/>
    </dgm:pt>
    <dgm:pt modelId="{3898DD81-A2DB-48F2-BDD3-709DD228C827}" type="pres">
      <dgm:prSet presAssocID="{31A1E140-4AF2-41E9-BF78-442ABAA5E73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A0854D-E933-4F55-873A-AF5C10134746}" type="presOf" srcId="{37B139F8-4B6E-43B5-A63C-742A6885676E}" destId="{3898DD81-A2DB-48F2-BDD3-709DD228C827}" srcOrd="0" destOrd="1" presId="urn:microsoft.com/office/officeart/2005/8/layout/list1"/>
    <dgm:cxn modelId="{2674168F-505F-4ADD-9D90-473CDB5E9598}" type="presOf" srcId="{31A1E140-4AF2-41E9-BF78-442ABAA5E737}" destId="{17385080-5C92-4A9D-9869-F5C4AEFD17C3}" srcOrd="0" destOrd="0" presId="urn:microsoft.com/office/officeart/2005/8/layout/list1"/>
    <dgm:cxn modelId="{BE9241FE-419A-48A5-ABFF-8035B9DD0641}" type="presOf" srcId="{649938A3-C6F2-4F77-A544-E3D6FB9465CA}" destId="{C64D81C3-525A-43BC-87BC-9479D5AFA569}" srcOrd="0" destOrd="0" presId="urn:microsoft.com/office/officeart/2005/8/layout/list1"/>
    <dgm:cxn modelId="{72C6055F-6643-A24B-B709-8A6D7989BFBA}" type="presOf" srcId="{A305444B-B0A5-A94C-BF1D-5A5D519D2B48}" destId="{3898DD81-A2DB-48F2-BDD3-709DD228C827}" srcOrd="0" destOrd="0" presId="urn:microsoft.com/office/officeart/2005/8/layout/list1"/>
    <dgm:cxn modelId="{69747870-841A-4B80-8F76-465FDED77F10}" srcId="{649938A3-C6F2-4F77-A544-E3D6FB9465CA}" destId="{31A1E140-4AF2-41E9-BF78-442ABAA5E737}" srcOrd="1" destOrd="0" parTransId="{B2B84A9D-8679-42C9-8765-E56F024B2A8B}" sibTransId="{013A7EE9-2423-4992-A306-E6A1EBFDD2E8}"/>
    <dgm:cxn modelId="{9045AFA5-57D5-2E43-B462-43353B9F2C66}" srcId="{31A1E140-4AF2-41E9-BF78-442ABAA5E737}" destId="{A305444B-B0A5-A94C-BF1D-5A5D519D2B48}" srcOrd="0" destOrd="0" parTransId="{664464A9-4C12-0D41-82C8-C9D6E9F75CCF}" sibTransId="{D7A59E02-4D6C-B243-9550-D10C432DC42E}"/>
    <dgm:cxn modelId="{74DFCC47-E232-4567-91B3-17540CA26F08}" srcId="{649938A3-C6F2-4F77-A544-E3D6FB9465CA}" destId="{ACB683CB-4DE6-4A12-BC59-65B7EE8352F8}" srcOrd="0" destOrd="0" parTransId="{E7ADC8E1-DFD7-418F-8BA7-B61716F47251}" sibTransId="{F34A1DF3-0C5E-4273-B7E1-6B336D0CCAF9}"/>
    <dgm:cxn modelId="{0D7BBF8B-5C70-474D-AE30-810B50E71309}" type="presOf" srcId="{31A1E140-4AF2-41E9-BF78-442ABAA5E737}" destId="{B8A4FA5E-B944-4DC2-8E54-B28FF61A777C}" srcOrd="1" destOrd="0" presId="urn:microsoft.com/office/officeart/2005/8/layout/list1"/>
    <dgm:cxn modelId="{55A7A8C1-99EB-AF45-A377-3310E5F52EB5}" srcId="{31A1E140-4AF2-41E9-BF78-442ABAA5E737}" destId="{B602085C-4ED8-B347-875B-57DD185E3FB1}" srcOrd="2" destOrd="0" parTransId="{19F17257-307E-5E40-84CD-FC24B37FD3D8}" sibTransId="{4EC15368-5480-B142-9020-AE40E92CB977}"/>
    <dgm:cxn modelId="{CA2ADF70-6D44-FE42-B09E-F54ACE4440FE}" srcId="{ACB683CB-4DE6-4A12-BC59-65B7EE8352F8}" destId="{ECBD5AC9-BA27-1641-883B-B0D37DD5C216}" srcOrd="1" destOrd="0" parTransId="{AC0BC420-A49A-7146-81CD-270067DBDCB3}" sibTransId="{7CAF7D54-01F2-2043-86C3-E8756A9D8A5E}"/>
    <dgm:cxn modelId="{6F0E9AB1-FBF6-534E-8DF4-636411E463B4}" type="presOf" srcId="{ECBD5AC9-BA27-1641-883B-B0D37DD5C216}" destId="{8E556AED-E842-47FD-AE8E-16DC40E47411}" srcOrd="0" destOrd="1" presId="urn:microsoft.com/office/officeart/2005/8/layout/list1"/>
    <dgm:cxn modelId="{64E047CB-84F2-4221-B5F4-778850F78ABB}" srcId="{31A1E140-4AF2-41E9-BF78-442ABAA5E737}" destId="{37B139F8-4B6E-43B5-A63C-742A6885676E}" srcOrd="1" destOrd="0" parTransId="{D3E4F98D-54CB-4AD6-981E-E22FE1BEB566}" sibTransId="{39C1A023-7BE0-441F-9E1E-01DFDC82BF2F}"/>
    <dgm:cxn modelId="{C58D9AEA-BF7C-1547-8CDD-0074BF4A4C7A}" type="presOf" srcId="{B602085C-4ED8-B347-875B-57DD185E3FB1}" destId="{3898DD81-A2DB-48F2-BDD3-709DD228C827}" srcOrd="0" destOrd="2" presId="urn:microsoft.com/office/officeart/2005/8/layout/list1"/>
    <dgm:cxn modelId="{BC23BF12-3E8D-491D-B783-FA08DD4892E7}" type="presOf" srcId="{ECA5589D-8E4C-422F-BB56-465FBADD8C43}" destId="{8E556AED-E842-47FD-AE8E-16DC40E47411}" srcOrd="0" destOrd="0" presId="urn:microsoft.com/office/officeart/2005/8/layout/list1"/>
    <dgm:cxn modelId="{E1ED2BF5-77A8-43E9-8BC4-FD4A13BE1670}" type="presOf" srcId="{ACB683CB-4DE6-4A12-BC59-65B7EE8352F8}" destId="{F1BB2318-F392-4E82-8F5F-25CAF8E69CA7}" srcOrd="1" destOrd="0" presId="urn:microsoft.com/office/officeart/2005/8/layout/list1"/>
    <dgm:cxn modelId="{C801DA5F-6A3A-4638-9346-C14F65096083}" srcId="{ACB683CB-4DE6-4A12-BC59-65B7EE8352F8}" destId="{ECA5589D-8E4C-422F-BB56-465FBADD8C43}" srcOrd="0" destOrd="0" parTransId="{D31CF71B-915D-4752-91E0-5DAA975F296B}" sibTransId="{1801FBC7-FE70-497F-816F-D5DE96010A28}"/>
    <dgm:cxn modelId="{378EFDF8-9B94-4FF0-8405-46D7C7C0DF98}" type="presOf" srcId="{ACB683CB-4DE6-4A12-BC59-65B7EE8352F8}" destId="{158D042F-A371-4119-A053-7B502805FB19}" srcOrd="0" destOrd="0" presId="urn:microsoft.com/office/officeart/2005/8/layout/list1"/>
    <dgm:cxn modelId="{474CD090-B41E-4945-B7C9-CF44EA5E64E9}" type="presParOf" srcId="{C64D81C3-525A-43BC-87BC-9479D5AFA569}" destId="{42D2B85D-54F3-41D4-B037-A1EDD1283023}" srcOrd="0" destOrd="0" presId="urn:microsoft.com/office/officeart/2005/8/layout/list1"/>
    <dgm:cxn modelId="{B90235DB-D25F-4D46-8190-DCBF8E3D7958}" type="presParOf" srcId="{42D2B85D-54F3-41D4-B037-A1EDD1283023}" destId="{158D042F-A371-4119-A053-7B502805FB19}" srcOrd="0" destOrd="0" presId="urn:microsoft.com/office/officeart/2005/8/layout/list1"/>
    <dgm:cxn modelId="{A4EDA886-EBEA-4E26-AE8E-73BA78629B2F}" type="presParOf" srcId="{42D2B85D-54F3-41D4-B037-A1EDD1283023}" destId="{F1BB2318-F392-4E82-8F5F-25CAF8E69CA7}" srcOrd="1" destOrd="0" presId="urn:microsoft.com/office/officeart/2005/8/layout/list1"/>
    <dgm:cxn modelId="{4A27CF28-55EF-4BA1-AFBD-37B8930FF127}" type="presParOf" srcId="{C64D81C3-525A-43BC-87BC-9479D5AFA569}" destId="{F4C6CAF3-EECF-4D7E-BC23-5C7E37476AE6}" srcOrd="1" destOrd="0" presId="urn:microsoft.com/office/officeart/2005/8/layout/list1"/>
    <dgm:cxn modelId="{A5E9B88C-301C-4EA3-A58D-FB49A6C9ADFB}" type="presParOf" srcId="{C64D81C3-525A-43BC-87BC-9479D5AFA569}" destId="{8E556AED-E842-47FD-AE8E-16DC40E47411}" srcOrd="2" destOrd="0" presId="urn:microsoft.com/office/officeart/2005/8/layout/list1"/>
    <dgm:cxn modelId="{967EB5F2-037F-48C0-9F8B-D852461A9328}" type="presParOf" srcId="{C64D81C3-525A-43BC-87BC-9479D5AFA569}" destId="{5164DA4C-D76A-40EA-8D13-3C0E80F51CBA}" srcOrd="3" destOrd="0" presId="urn:microsoft.com/office/officeart/2005/8/layout/list1"/>
    <dgm:cxn modelId="{42BEE25A-1BFC-4992-B2ED-5512BB527889}" type="presParOf" srcId="{C64D81C3-525A-43BC-87BC-9479D5AFA569}" destId="{68806D73-4BDE-4AAC-ADA2-E99AA75A5316}" srcOrd="4" destOrd="0" presId="urn:microsoft.com/office/officeart/2005/8/layout/list1"/>
    <dgm:cxn modelId="{6F86D23F-20D6-49E7-8CF5-9B69C766F574}" type="presParOf" srcId="{68806D73-4BDE-4AAC-ADA2-E99AA75A5316}" destId="{17385080-5C92-4A9D-9869-F5C4AEFD17C3}" srcOrd="0" destOrd="0" presId="urn:microsoft.com/office/officeart/2005/8/layout/list1"/>
    <dgm:cxn modelId="{01C125C3-AC30-483B-8C95-2DE8018CBA7C}" type="presParOf" srcId="{68806D73-4BDE-4AAC-ADA2-E99AA75A5316}" destId="{B8A4FA5E-B944-4DC2-8E54-B28FF61A777C}" srcOrd="1" destOrd="0" presId="urn:microsoft.com/office/officeart/2005/8/layout/list1"/>
    <dgm:cxn modelId="{629E905F-CF34-4C24-AEEB-1CEF7024477C}" type="presParOf" srcId="{C64D81C3-525A-43BC-87BC-9479D5AFA569}" destId="{E9097B8F-8D92-4417-B7C2-35C64F672C68}" srcOrd="5" destOrd="0" presId="urn:microsoft.com/office/officeart/2005/8/layout/list1"/>
    <dgm:cxn modelId="{19C5F2E8-7885-4105-A05E-E4181BE26DB3}" type="presParOf" srcId="{C64D81C3-525A-43BC-87BC-9479D5AFA569}" destId="{3898DD81-A2DB-48F2-BDD3-709DD228C82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204AD2-3BAC-46EA-A6B9-591567FAE6E2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1629CB-FEE1-44EA-BB4D-CBF14AE10FDD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US" dirty="0" smtClean="0"/>
            <a:t>Prince/Princess?</a:t>
          </a:r>
          <a:endParaRPr lang="en-US" dirty="0"/>
        </a:p>
      </dgm:t>
    </dgm:pt>
    <dgm:pt modelId="{5835DB16-0F87-42C7-B83F-249C76DE1221}" type="parTrans" cxnId="{F0A18D6A-E952-4165-AC97-4B49FC1262B8}">
      <dgm:prSet/>
      <dgm:spPr/>
      <dgm:t>
        <a:bodyPr/>
        <a:lstStyle/>
        <a:p>
          <a:endParaRPr lang="en-US"/>
        </a:p>
      </dgm:t>
    </dgm:pt>
    <dgm:pt modelId="{44BF4E4F-AB60-4823-A0E9-5018B43C05A5}" type="sibTrans" cxnId="{F0A18D6A-E952-4165-AC97-4B49FC1262B8}">
      <dgm:prSet/>
      <dgm:spPr/>
      <dgm:t>
        <a:bodyPr/>
        <a:lstStyle/>
        <a:p>
          <a:endParaRPr lang="en-US"/>
        </a:p>
      </dgm:t>
    </dgm:pt>
    <dgm:pt modelId="{371F973A-30D4-4594-9DF7-61E7CB793151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pPr rtl="0"/>
          <a:r>
            <a:rPr lang="en-US" dirty="0" smtClean="0"/>
            <a:t>Servant?</a:t>
          </a:r>
          <a:endParaRPr lang="en-US" dirty="0"/>
        </a:p>
      </dgm:t>
    </dgm:pt>
    <dgm:pt modelId="{8EBB0C44-81AE-471E-87CD-F07F036A43AB}" type="parTrans" cxnId="{EEE4A48A-263B-4E0B-95C1-1C12020BB266}">
      <dgm:prSet/>
      <dgm:spPr/>
      <dgm:t>
        <a:bodyPr/>
        <a:lstStyle/>
        <a:p>
          <a:endParaRPr lang="en-US"/>
        </a:p>
      </dgm:t>
    </dgm:pt>
    <dgm:pt modelId="{FF7073BC-3B7D-480D-A9E9-FAB97577BEB2}" type="sibTrans" cxnId="{EEE4A48A-263B-4E0B-95C1-1C12020BB266}">
      <dgm:prSet/>
      <dgm:spPr/>
      <dgm:t>
        <a:bodyPr/>
        <a:lstStyle/>
        <a:p>
          <a:endParaRPr lang="en-US"/>
        </a:p>
      </dgm:t>
    </dgm:pt>
    <dgm:pt modelId="{D4C04FE5-64F2-40AC-9C43-6ECFDEEF275C}" type="pres">
      <dgm:prSet presAssocID="{84204AD2-3BAC-46EA-A6B9-591567FAE6E2}" presName="linear" presStyleCnt="0">
        <dgm:presLayoutVars>
          <dgm:animLvl val="lvl"/>
          <dgm:resizeHandles val="exact"/>
        </dgm:presLayoutVars>
      </dgm:prSet>
      <dgm:spPr/>
    </dgm:pt>
    <dgm:pt modelId="{6753DAC7-4EDF-4C8B-8948-4461D7560F5B}" type="pres">
      <dgm:prSet presAssocID="{381629CB-FEE1-44EA-BB4D-CBF14AE10FD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2D06B56-AC78-4887-B013-9AF51BDFB5AB}" type="pres">
      <dgm:prSet presAssocID="{44BF4E4F-AB60-4823-A0E9-5018B43C05A5}" presName="spacer" presStyleCnt="0"/>
      <dgm:spPr/>
    </dgm:pt>
    <dgm:pt modelId="{6C102062-5CA1-4808-9AA2-57934ED81710}" type="pres">
      <dgm:prSet presAssocID="{371F973A-30D4-4594-9DF7-61E7CB79315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0A18D6A-E952-4165-AC97-4B49FC1262B8}" srcId="{84204AD2-3BAC-46EA-A6B9-591567FAE6E2}" destId="{381629CB-FEE1-44EA-BB4D-CBF14AE10FDD}" srcOrd="0" destOrd="0" parTransId="{5835DB16-0F87-42C7-B83F-249C76DE1221}" sibTransId="{44BF4E4F-AB60-4823-A0E9-5018B43C05A5}"/>
    <dgm:cxn modelId="{E4A09AE6-75F0-4A23-A0A0-BAB03D5435D1}" type="presOf" srcId="{371F973A-30D4-4594-9DF7-61E7CB793151}" destId="{6C102062-5CA1-4808-9AA2-57934ED81710}" srcOrd="0" destOrd="0" presId="urn:microsoft.com/office/officeart/2005/8/layout/vList2"/>
    <dgm:cxn modelId="{AFA81A6D-45C4-48DD-ACF8-D88A7F5DD024}" type="presOf" srcId="{381629CB-FEE1-44EA-BB4D-CBF14AE10FDD}" destId="{6753DAC7-4EDF-4C8B-8948-4461D7560F5B}" srcOrd="0" destOrd="0" presId="urn:microsoft.com/office/officeart/2005/8/layout/vList2"/>
    <dgm:cxn modelId="{EEE4A48A-263B-4E0B-95C1-1C12020BB266}" srcId="{84204AD2-3BAC-46EA-A6B9-591567FAE6E2}" destId="{371F973A-30D4-4594-9DF7-61E7CB793151}" srcOrd="1" destOrd="0" parTransId="{8EBB0C44-81AE-471E-87CD-F07F036A43AB}" sibTransId="{FF7073BC-3B7D-480D-A9E9-FAB97577BEB2}"/>
    <dgm:cxn modelId="{A3718490-E560-4F1B-81B4-5F01C2FA2F6D}" type="presOf" srcId="{84204AD2-3BAC-46EA-A6B9-591567FAE6E2}" destId="{D4C04FE5-64F2-40AC-9C43-6ECFDEEF275C}" srcOrd="0" destOrd="0" presId="urn:microsoft.com/office/officeart/2005/8/layout/vList2"/>
    <dgm:cxn modelId="{7744EE1B-AE3B-455E-8A54-1111A974183A}" type="presParOf" srcId="{D4C04FE5-64F2-40AC-9C43-6ECFDEEF275C}" destId="{6753DAC7-4EDF-4C8B-8948-4461D7560F5B}" srcOrd="0" destOrd="0" presId="urn:microsoft.com/office/officeart/2005/8/layout/vList2"/>
    <dgm:cxn modelId="{22357DDE-3993-4AEE-A730-9C3B97C86E73}" type="presParOf" srcId="{D4C04FE5-64F2-40AC-9C43-6ECFDEEF275C}" destId="{D2D06B56-AC78-4887-B013-9AF51BDFB5AB}" srcOrd="1" destOrd="0" presId="urn:microsoft.com/office/officeart/2005/8/layout/vList2"/>
    <dgm:cxn modelId="{45446F58-2197-4332-8E88-418FF331C0CA}" type="presParOf" srcId="{D4C04FE5-64F2-40AC-9C43-6ECFDEEF275C}" destId="{6C102062-5CA1-4808-9AA2-57934ED8171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C70D10-3E76-49D3-B047-31777E8AA34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6E4B045-16DC-44B2-B617-6DC06F2EA614}">
      <dgm:prSet/>
      <dgm:spPr/>
      <dgm:t>
        <a:bodyPr/>
        <a:lstStyle/>
        <a:p>
          <a:pPr rtl="0"/>
          <a:r>
            <a:rPr lang="en-US" smtClean="0"/>
            <a:t>Unreasonable demands.</a:t>
          </a:r>
          <a:endParaRPr lang="en-US"/>
        </a:p>
      </dgm:t>
    </dgm:pt>
    <dgm:pt modelId="{B20F4720-54C3-4820-B35E-085B7CF84B88}" type="parTrans" cxnId="{0D03FA33-2DC8-4EEA-A9A2-19CE943B365E}">
      <dgm:prSet/>
      <dgm:spPr/>
      <dgm:t>
        <a:bodyPr/>
        <a:lstStyle/>
        <a:p>
          <a:endParaRPr lang="en-US"/>
        </a:p>
      </dgm:t>
    </dgm:pt>
    <dgm:pt modelId="{77031650-0AC4-4833-8D51-719DEAA81C62}" type="sibTrans" cxnId="{0D03FA33-2DC8-4EEA-A9A2-19CE943B365E}">
      <dgm:prSet/>
      <dgm:spPr/>
      <dgm:t>
        <a:bodyPr/>
        <a:lstStyle/>
        <a:p>
          <a:endParaRPr lang="en-US"/>
        </a:p>
      </dgm:t>
    </dgm:pt>
    <dgm:pt modelId="{5E6D142A-8733-4401-B690-F9C09B9FE1AE}">
      <dgm:prSet/>
      <dgm:spPr/>
      <dgm:t>
        <a:bodyPr/>
        <a:lstStyle/>
        <a:p>
          <a:pPr rtl="0"/>
          <a:r>
            <a:rPr lang="en-US" smtClean="0"/>
            <a:t>Spoiled.</a:t>
          </a:r>
          <a:endParaRPr lang="en-US"/>
        </a:p>
      </dgm:t>
    </dgm:pt>
    <dgm:pt modelId="{1FF16835-A41A-48E2-99FD-6A4980EA66B5}" type="parTrans" cxnId="{6E52CBB6-4629-4CDD-B88C-649D9AB657AB}">
      <dgm:prSet/>
      <dgm:spPr/>
      <dgm:t>
        <a:bodyPr/>
        <a:lstStyle/>
        <a:p>
          <a:endParaRPr lang="en-US"/>
        </a:p>
      </dgm:t>
    </dgm:pt>
    <dgm:pt modelId="{F37390CB-E616-4AE9-861E-C4B01380702A}" type="sibTrans" cxnId="{6E52CBB6-4629-4CDD-B88C-649D9AB657AB}">
      <dgm:prSet/>
      <dgm:spPr/>
      <dgm:t>
        <a:bodyPr/>
        <a:lstStyle/>
        <a:p>
          <a:endParaRPr lang="en-US"/>
        </a:p>
      </dgm:t>
    </dgm:pt>
    <dgm:pt modelId="{3AF03ABE-1D5D-4CFD-BA70-A6B6E9C95AB0}">
      <dgm:prSet/>
      <dgm:spPr/>
      <dgm:t>
        <a:bodyPr/>
        <a:lstStyle/>
        <a:p>
          <a:pPr rtl="0"/>
          <a:r>
            <a:rPr lang="en-US" smtClean="0"/>
            <a:t>Emo.</a:t>
          </a:r>
          <a:endParaRPr lang="en-US"/>
        </a:p>
      </dgm:t>
    </dgm:pt>
    <dgm:pt modelId="{283C17CA-18E4-44B9-A06A-7F5608A1C59C}" type="parTrans" cxnId="{69B2052F-3277-4FA7-A649-9491A5937B1E}">
      <dgm:prSet/>
      <dgm:spPr/>
      <dgm:t>
        <a:bodyPr/>
        <a:lstStyle/>
        <a:p>
          <a:endParaRPr lang="en-US"/>
        </a:p>
      </dgm:t>
    </dgm:pt>
    <dgm:pt modelId="{4E84F99F-063E-43E7-B611-57ACD3DAF540}" type="sibTrans" cxnId="{69B2052F-3277-4FA7-A649-9491A5937B1E}">
      <dgm:prSet/>
      <dgm:spPr/>
      <dgm:t>
        <a:bodyPr/>
        <a:lstStyle/>
        <a:p>
          <a:endParaRPr lang="en-US"/>
        </a:p>
      </dgm:t>
    </dgm:pt>
    <dgm:pt modelId="{5124D27C-FDE7-4480-8C67-0AD2CD4C9FAD}">
      <dgm:prSet/>
      <dgm:spPr/>
      <dgm:t>
        <a:bodyPr/>
        <a:lstStyle/>
        <a:p>
          <a:pPr rtl="0"/>
          <a:r>
            <a:rPr lang="en-US" smtClean="0"/>
            <a:t>Self-indulgence.</a:t>
          </a:r>
          <a:endParaRPr lang="en-US"/>
        </a:p>
      </dgm:t>
    </dgm:pt>
    <dgm:pt modelId="{0C3C475A-B60E-4BDA-9403-9A32EF8929BC}" type="parTrans" cxnId="{FC8678B2-2C36-49DD-9F26-060CC5B35528}">
      <dgm:prSet/>
      <dgm:spPr/>
      <dgm:t>
        <a:bodyPr/>
        <a:lstStyle/>
        <a:p>
          <a:endParaRPr lang="en-US"/>
        </a:p>
      </dgm:t>
    </dgm:pt>
    <dgm:pt modelId="{E76F7482-FE18-476B-A005-748AEA735143}" type="sibTrans" cxnId="{FC8678B2-2C36-49DD-9F26-060CC5B35528}">
      <dgm:prSet/>
      <dgm:spPr/>
      <dgm:t>
        <a:bodyPr/>
        <a:lstStyle/>
        <a:p>
          <a:endParaRPr lang="en-US"/>
        </a:p>
      </dgm:t>
    </dgm:pt>
    <dgm:pt modelId="{D3F4628B-1058-4D4B-8ECB-E60C54090FD3}">
      <dgm:prSet/>
      <dgm:spPr/>
      <dgm:t>
        <a:bodyPr/>
        <a:lstStyle/>
        <a:p>
          <a:pPr rtl="0"/>
          <a:r>
            <a:rPr lang="en-US" smtClean="0"/>
            <a:t>Egocentric.</a:t>
          </a:r>
          <a:endParaRPr lang="en-US"/>
        </a:p>
      </dgm:t>
    </dgm:pt>
    <dgm:pt modelId="{16316F98-1EA3-4E3D-966F-80D171A516F7}" type="parTrans" cxnId="{EC271208-FEB9-4189-9C05-53535934129D}">
      <dgm:prSet/>
      <dgm:spPr/>
      <dgm:t>
        <a:bodyPr/>
        <a:lstStyle/>
        <a:p>
          <a:endParaRPr lang="en-US"/>
        </a:p>
      </dgm:t>
    </dgm:pt>
    <dgm:pt modelId="{CC0AF631-CE26-46FF-B5BA-92BB28BAE2E9}" type="sibTrans" cxnId="{EC271208-FEB9-4189-9C05-53535934129D}">
      <dgm:prSet/>
      <dgm:spPr/>
      <dgm:t>
        <a:bodyPr/>
        <a:lstStyle/>
        <a:p>
          <a:endParaRPr lang="en-US"/>
        </a:p>
      </dgm:t>
    </dgm:pt>
    <dgm:pt modelId="{E0A3EA9A-D5F5-40D4-8CEB-F5799F28E067}">
      <dgm:prSet/>
      <dgm:spPr/>
      <dgm:t>
        <a:bodyPr/>
        <a:lstStyle/>
        <a:p>
          <a:pPr rtl="0"/>
          <a:r>
            <a:rPr lang="en-US" smtClean="0"/>
            <a:t>Parochial.</a:t>
          </a:r>
          <a:endParaRPr lang="en-US"/>
        </a:p>
      </dgm:t>
    </dgm:pt>
    <dgm:pt modelId="{29F1637C-8B7B-4852-ACCF-CD3686F5739E}" type="parTrans" cxnId="{4B4D301D-ECBB-431A-8BE8-25EBB10F1D9A}">
      <dgm:prSet/>
      <dgm:spPr/>
      <dgm:t>
        <a:bodyPr/>
        <a:lstStyle/>
        <a:p>
          <a:endParaRPr lang="en-US"/>
        </a:p>
      </dgm:t>
    </dgm:pt>
    <dgm:pt modelId="{CF23931D-FA45-45F3-8E1D-CEA5331B7C5D}" type="sibTrans" cxnId="{4B4D301D-ECBB-431A-8BE8-25EBB10F1D9A}">
      <dgm:prSet/>
      <dgm:spPr/>
      <dgm:t>
        <a:bodyPr/>
        <a:lstStyle/>
        <a:p>
          <a:endParaRPr lang="en-US"/>
        </a:p>
      </dgm:t>
    </dgm:pt>
    <dgm:pt modelId="{F412F3B0-79A4-4650-A409-2FBEBDBF67A6}">
      <dgm:prSet/>
      <dgm:spPr/>
      <dgm:t>
        <a:bodyPr/>
        <a:lstStyle/>
        <a:p>
          <a:pPr rtl="0"/>
          <a:r>
            <a:rPr lang="en-US" smtClean="0"/>
            <a:t>Fussy.</a:t>
          </a:r>
          <a:endParaRPr lang="en-US"/>
        </a:p>
      </dgm:t>
    </dgm:pt>
    <dgm:pt modelId="{AB752624-B1F0-4114-80AA-291AEE4F7BE0}" type="parTrans" cxnId="{B64EA67A-D890-47CC-A6C1-D150E137496B}">
      <dgm:prSet/>
      <dgm:spPr/>
      <dgm:t>
        <a:bodyPr/>
        <a:lstStyle/>
        <a:p>
          <a:endParaRPr lang="en-US"/>
        </a:p>
      </dgm:t>
    </dgm:pt>
    <dgm:pt modelId="{45F0AA93-1DC4-4CEF-B518-74AB3014A49C}" type="sibTrans" cxnId="{B64EA67A-D890-47CC-A6C1-D150E137496B}">
      <dgm:prSet/>
      <dgm:spPr/>
      <dgm:t>
        <a:bodyPr/>
        <a:lstStyle/>
        <a:p>
          <a:endParaRPr lang="en-US"/>
        </a:p>
      </dgm:t>
    </dgm:pt>
    <dgm:pt modelId="{DF6252A8-67AA-4238-86EB-0678CDD23CF0}" type="pres">
      <dgm:prSet presAssocID="{84C70D10-3E76-49D3-B047-31777E8AA346}" presName="linear" presStyleCnt="0">
        <dgm:presLayoutVars>
          <dgm:animLvl val="lvl"/>
          <dgm:resizeHandles val="exact"/>
        </dgm:presLayoutVars>
      </dgm:prSet>
      <dgm:spPr/>
    </dgm:pt>
    <dgm:pt modelId="{4233BB7D-209F-426D-8422-CCEF354BF3E5}" type="pres">
      <dgm:prSet presAssocID="{76E4B045-16DC-44B2-B617-6DC06F2EA61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B87F38E-4615-4C8B-A5D4-BC61DC68FC5E}" type="pres">
      <dgm:prSet presAssocID="{77031650-0AC4-4833-8D51-719DEAA81C62}" presName="spacer" presStyleCnt="0"/>
      <dgm:spPr/>
    </dgm:pt>
    <dgm:pt modelId="{E58E050F-5F92-4F2F-AEC3-00F8AD814632}" type="pres">
      <dgm:prSet presAssocID="{5E6D142A-8733-4401-B690-F9C09B9FE1A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836FCC3-62FB-4E0D-AE80-6B2DCB6F07E2}" type="pres">
      <dgm:prSet presAssocID="{F37390CB-E616-4AE9-861E-C4B01380702A}" presName="spacer" presStyleCnt="0"/>
      <dgm:spPr/>
    </dgm:pt>
    <dgm:pt modelId="{94A2E5F5-8DD6-4442-A348-C5FAB04D5A07}" type="pres">
      <dgm:prSet presAssocID="{3AF03ABE-1D5D-4CFD-BA70-A6B6E9C95AB0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2F87E97-B0AC-4B52-8144-EA99BB7A5A2E}" type="pres">
      <dgm:prSet presAssocID="{4E84F99F-063E-43E7-B611-57ACD3DAF540}" presName="spacer" presStyleCnt="0"/>
      <dgm:spPr/>
    </dgm:pt>
    <dgm:pt modelId="{AFC66D58-8D5D-4927-94E0-AD02E72C2F1F}" type="pres">
      <dgm:prSet presAssocID="{5124D27C-FDE7-4480-8C67-0AD2CD4C9FA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644774F-4035-4B2D-BE9F-B3AEFA13EA0E}" type="pres">
      <dgm:prSet presAssocID="{E76F7482-FE18-476B-A005-748AEA735143}" presName="spacer" presStyleCnt="0"/>
      <dgm:spPr/>
    </dgm:pt>
    <dgm:pt modelId="{E2B4A658-A88F-40B5-8F38-0E7361F0B738}" type="pres">
      <dgm:prSet presAssocID="{D3F4628B-1058-4D4B-8ECB-E60C54090FD3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CF58A048-008D-49DF-A38D-8E71633DF533}" type="pres">
      <dgm:prSet presAssocID="{CC0AF631-CE26-46FF-B5BA-92BB28BAE2E9}" presName="spacer" presStyleCnt="0"/>
      <dgm:spPr/>
    </dgm:pt>
    <dgm:pt modelId="{E4A4C509-6AAE-4FEF-9C5D-2009DAAB99F6}" type="pres">
      <dgm:prSet presAssocID="{E0A3EA9A-D5F5-40D4-8CEB-F5799F28E067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C0F5A63-F3FC-458A-AEBA-73391FEEDF5C}" type="pres">
      <dgm:prSet presAssocID="{CF23931D-FA45-45F3-8E1D-CEA5331B7C5D}" presName="spacer" presStyleCnt="0"/>
      <dgm:spPr/>
    </dgm:pt>
    <dgm:pt modelId="{FA41601E-3EBC-4930-BC7E-D42BA8C2108A}" type="pres">
      <dgm:prSet presAssocID="{F412F3B0-79A4-4650-A409-2FBEBDBF67A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E97909EF-5B56-4961-8B67-298F127F70E2}" type="presOf" srcId="{E0A3EA9A-D5F5-40D4-8CEB-F5799F28E067}" destId="{E4A4C509-6AAE-4FEF-9C5D-2009DAAB99F6}" srcOrd="0" destOrd="0" presId="urn:microsoft.com/office/officeart/2005/8/layout/vList2"/>
    <dgm:cxn modelId="{EC271208-FEB9-4189-9C05-53535934129D}" srcId="{84C70D10-3E76-49D3-B047-31777E8AA346}" destId="{D3F4628B-1058-4D4B-8ECB-E60C54090FD3}" srcOrd="4" destOrd="0" parTransId="{16316F98-1EA3-4E3D-966F-80D171A516F7}" sibTransId="{CC0AF631-CE26-46FF-B5BA-92BB28BAE2E9}"/>
    <dgm:cxn modelId="{FC8678B2-2C36-49DD-9F26-060CC5B35528}" srcId="{84C70D10-3E76-49D3-B047-31777E8AA346}" destId="{5124D27C-FDE7-4480-8C67-0AD2CD4C9FAD}" srcOrd="3" destOrd="0" parTransId="{0C3C475A-B60E-4BDA-9403-9A32EF8929BC}" sibTransId="{E76F7482-FE18-476B-A005-748AEA735143}"/>
    <dgm:cxn modelId="{6D41AD6C-3536-4982-9696-48DD4F384C03}" type="presOf" srcId="{5E6D142A-8733-4401-B690-F9C09B9FE1AE}" destId="{E58E050F-5F92-4F2F-AEC3-00F8AD814632}" srcOrd="0" destOrd="0" presId="urn:microsoft.com/office/officeart/2005/8/layout/vList2"/>
    <dgm:cxn modelId="{05626AB1-146E-4C97-AFFB-A95E9DBB9BB4}" type="presOf" srcId="{F412F3B0-79A4-4650-A409-2FBEBDBF67A6}" destId="{FA41601E-3EBC-4930-BC7E-D42BA8C2108A}" srcOrd="0" destOrd="0" presId="urn:microsoft.com/office/officeart/2005/8/layout/vList2"/>
    <dgm:cxn modelId="{0D03FA33-2DC8-4EEA-A9A2-19CE943B365E}" srcId="{84C70D10-3E76-49D3-B047-31777E8AA346}" destId="{76E4B045-16DC-44B2-B617-6DC06F2EA614}" srcOrd="0" destOrd="0" parTransId="{B20F4720-54C3-4820-B35E-085B7CF84B88}" sibTransId="{77031650-0AC4-4833-8D51-719DEAA81C62}"/>
    <dgm:cxn modelId="{C62F697B-452D-483F-9EE5-589EE663B038}" type="presOf" srcId="{84C70D10-3E76-49D3-B047-31777E8AA346}" destId="{DF6252A8-67AA-4238-86EB-0678CDD23CF0}" srcOrd="0" destOrd="0" presId="urn:microsoft.com/office/officeart/2005/8/layout/vList2"/>
    <dgm:cxn modelId="{B64EA67A-D890-47CC-A6C1-D150E137496B}" srcId="{84C70D10-3E76-49D3-B047-31777E8AA346}" destId="{F412F3B0-79A4-4650-A409-2FBEBDBF67A6}" srcOrd="6" destOrd="0" parTransId="{AB752624-B1F0-4114-80AA-291AEE4F7BE0}" sibTransId="{45F0AA93-1DC4-4CEF-B518-74AB3014A49C}"/>
    <dgm:cxn modelId="{4B4D301D-ECBB-431A-8BE8-25EBB10F1D9A}" srcId="{84C70D10-3E76-49D3-B047-31777E8AA346}" destId="{E0A3EA9A-D5F5-40D4-8CEB-F5799F28E067}" srcOrd="5" destOrd="0" parTransId="{29F1637C-8B7B-4852-ACCF-CD3686F5739E}" sibTransId="{CF23931D-FA45-45F3-8E1D-CEA5331B7C5D}"/>
    <dgm:cxn modelId="{F574EB12-F5B4-4128-94A3-C316C831FC03}" type="presOf" srcId="{5124D27C-FDE7-4480-8C67-0AD2CD4C9FAD}" destId="{AFC66D58-8D5D-4927-94E0-AD02E72C2F1F}" srcOrd="0" destOrd="0" presId="urn:microsoft.com/office/officeart/2005/8/layout/vList2"/>
    <dgm:cxn modelId="{2AC5FC29-283B-4F8F-A593-E15D8AF8D5C9}" type="presOf" srcId="{3AF03ABE-1D5D-4CFD-BA70-A6B6E9C95AB0}" destId="{94A2E5F5-8DD6-4442-A348-C5FAB04D5A07}" srcOrd="0" destOrd="0" presId="urn:microsoft.com/office/officeart/2005/8/layout/vList2"/>
    <dgm:cxn modelId="{EC36D821-18F7-4E05-B0DB-DA5657A2B417}" type="presOf" srcId="{D3F4628B-1058-4D4B-8ECB-E60C54090FD3}" destId="{E2B4A658-A88F-40B5-8F38-0E7361F0B738}" srcOrd="0" destOrd="0" presId="urn:microsoft.com/office/officeart/2005/8/layout/vList2"/>
    <dgm:cxn modelId="{89109E09-4D86-4E3B-824E-E6821841ABC1}" type="presOf" srcId="{76E4B045-16DC-44B2-B617-6DC06F2EA614}" destId="{4233BB7D-209F-426D-8422-CCEF354BF3E5}" srcOrd="0" destOrd="0" presId="urn:microsoft.com/office/officeart/2005/8/layout/vList2"/>
    <dgm:cxn modelId="{69B2052F-3277-4FA7-A649-9491A5937B1E}" srcId="{84C70D10-3E76-49D3-B047-31777E8AA346}" destId="{3AF03ABE-1D5D-4CFD-BA70-A6B6E9C95AB0}" srcOrd="2" destOrd="0" parTransId="{283C17CA-18E4-44B9-A06A-7F5608A1C59C}" sibTransId="{4E84F99F-063E-43E7-B611-57ACD3DAF540}"/>
    <dgm:cxn modelId="{6E52CBB6-4629-4CDD-B88C-649D9AB657AB}" srcId="{84C70D10-3E76-49D3-B047-31777E8AA346}" destId="{5E6D142A-8733-4401-B690-F9C09B9FE1AE}" srcOrd="1" destOrd="0" parTransId="{1FF16835-A41A-48E2-99FD-6A4980EA66B5}" sibTransId="{F37390CB-E616-4AE9-861E-C4B01380702A}"/>
    <dgm:cxn modelId="{21B6E1EC-BC1D-4A2A-81A4-E1F816D6C53D}" type="presParOf" srcId="{DF6252A8-67AA-4238-86EB-0678CDD23CF0}" destId="{4233BB7D-209F-426D-8422-CCEF354BF3E5}" srcOrd="0" destOrd="0" presId="urn:microsoft.com/office/officeart/2005/8/layout/vList2"/>
    <dgm:cxn modelId="{5B742C9F-0ADF-485C-B01A-8E2F24A68D1B}" type="presParOf" srcId="{DF6252A8-67AA-4238-86EB-0678CDD23CF0}" destId="{0B87F38E-4615-4C8B-A5D4-BC61DC68FC5E}" srcOrd="1" destOrd="0" presId="urn:microsoft.com/office/officeart/2005/8/layout/vList2"/>
    <dgm:cxn modelId="{325A6453-00BE-4C9D-8627-31011F6AF118}" type="presParOf" srcId="{DF6252A8-67AA-4238-86EB-0678CDD23CF0}" destId="{E58E050F-5F92-4F2F-AEC3-00F8AD814632}" srcOrd="2" destOrd="0" presId="urn:microsoft.com/office/officeart/2005/8/layout/vList2"/>
    <dgm:cxn modelId="{13C8599B-44F1-435C-AD02-1C79ADECE285}" type="presParOf" srcId="{DF6252A8-67AA-4238-86EB-0678CDD23CF0}" destId="{A836FCC3-62FB-4E0D-AE80-6B2DCB6F07E2}" srcOrd="3" destOrd="0" presId="urn:microsoft.com/office/officeart/2005/8/layout/vList2"/>
    <dgm:cxn modelId="{31B0B344-69B4-4DD8-B6A7-84F5FA2C343F}" type="presParOf" srcId="{DF6252A8-67AA-4238-86EB-0678CDD23CF0}" destId="{94A2E5F5-8DD6-4442-A348-C5FAB04D5A07}" srcOrd="4" destOrd="0" presId="urn:microsoft.com/office/officeart/2005/8/layout/vList2"/>
    <dgm:cxn modelId="{0CAD39AC-FA28-4EA6-AACE-017EC70A5B9F}" type="presParOf" srcId="{DF6252A8-67AA-4238-86EB-0678CDD23CF0}" destId="{E2F87E97-B0AC-4B52-8144-EA99BB7A5A2E}" srcOrd="5" destOrd="0" presId="urn:microsoft.com/office/officeart/2005/8/layout/vList2"/>
    <dgm:cxn modelId="{0A8343C3-301F-4DFA-93DB-956F55CB4C1C}" type="presParOf" srcId="{DF6252A8-67AA-4238-86EB-0678CDD23CF0}" destId="{AFC66D58-8D5D-4927-94E0-AD02E72C2F1F}" srcOrd="6" destOrd="0" presId="urn:microsoft.com/office/officeart/2005/8/layout/vList2"/>
    <dgm:cxn modelId="{04E996CE-21A4-4CC9-85D8-CA8933459E9E}" type="presParOf" srcId="{DF6252A8-67AA-4238-86EB-0678CDD23CF0}" destId="{6644774F-4035-4B2D-BE9F-B3AEFA13EA0E}" srcOrd="7" destOrd="0" presId="urn:microsoft.com/office/officeart/2005/8/layout/vList2"/>
    <dgm:cxn modelId="{03CF1C1F-F706-4943-BC61-16A6F487DA9A}" type="presParOf" srcId="{DF6252A8-67AA-4238-86EB-0678CDD23CF0}" destId="{E2B4A658-A88F-40B5-8F38-0E7361F0B738}" srcOrd="8" destOrd="0" presId="urn:microsoft.com/office/officeart/2005/8/layout/vList2"/>
    <dgm:cxn modelId="{1084A8D9-A8FE-4026-A92D-C63AE53C74C6}" type="presParOf" srcId="{DF6252A8-67AA-4238-86EB-0678CDD23CF0}" destId="{CF58A048-008D-49DF-A38D-8E71633DF533}" srcOrd="9" destOrd="0" presId="urn:microsoft.com/office/officeart/2005/8/layout/vList2"/>
    <dgm:cxn modelId="{5946F187-9BAC-414A-8C83-9BCD7371A571}" type="presParOf" srcId="{DF6252A8-67AA-4238-86EB-0678CDD23CF0}" destId="{E4A4C509-6AAE-4FEF-9C5D-2009DAAB99F6}" srcOrd="10" destOrd="0" presId="urn:microsoft.com/office/officeart/2005/8/layout/vList2"/>
    <dgm:cxn modelId="{D4CF98FC-2E38-4687-BF2F-FB2609DFAD71}" type="presParOf" srcId="{DF6252A8-67AA-4238-86EB-0678CDD23CF0}" destId="{BC0F5A63-F3FC-458A-AEBA-73391FEEDF5C}" srcOrd="11" destOrd="0" presId="urn:microsoft.com/office/officeart/2005/8/layout/vList2"/>
    <dgm:cxn modelId="{CB8B6FF0-2012-4950-B049-5A843E4B749A}" type="presParOf" srcId="{DF6252A8-67AA-4238-86EB-0678CDD23CF0}" destId="{FA41601E-3EBC-4930-BC7E-D42BA8C2108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331E36-9C8E-4C62-A636-379BEF6DBDA8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EC7BAAC5-1443-4129-BCE4-4F4382121989}">
      <dgm:prSet/>
      <dgm:spPr/>
      <dgm:t>
        <a:bodyPr/>
        <a:lstStyle/>
        <a:p>
          <a:pPr rtl="0"/>
          <a:r>
            <a:rPr lang="en-US" dirty="0" smtClean="0"/>
            <a:t>Pretended kindness.</a:t>
          </a:r>
          <a:endParaRPr lang="en-US" dirty="0"/>
        </a:p>
      </dgm:t>
    </dgm:pt>
    <dgm:pt modelId="{BDD502BF-BF38-4F57-9BED-753C786BCA15}" type="parTrans" cxnId="{456D2BA9-B250-4787-B3CE-B787A6E8F73C}">
      <dgm:prSet/>
      <dgm:spPr/>
      <dgm:t>
        <a:bodyPr/>
        <a:lstStyle/>
        <a:p>
          <a:endParaRPr lang="en-US"/>
        </a:p>
      </dgm:t>
    </dgm:pt>
    <dgm:pt modelId="{9DC61181-6C27-4D66-BCCF-4CC967772708}" type="sibTrans" cxnId="{456D2BA9-B250-4787-B3CE-B787A6E8F73C}">
      <dgm:prSet/>
      <dgm:spPr/>
      <dgm:t>
        <a:bodyPr/>
        <a:lstStyle/>
        <a:p>
          <a:endParaRPr lang="en-US"/>
        </a:p>
      </dgm:t>
    </dgm:pt>
    <dgm:pt modelId="{8B77FF2D-CD8D-432F-BC46-C3EEA87BA404}">
      <dgm:prSet/>
      <dgm:spPr/>
      <dgm:t>
        <a:bodyPr/>
        <a:lstStyle/>
        <a:p>
          <a:pPr rtl="0"/>
          <a:r>
            <a:rPr lang="en-US" smtClean="0"/>
            <a:t>Self positivity.</a:t>
          </a:r>
          <a:endParaRPr lang="en-US"/>
        </a:p>
      </dgm:t>
    </dgm:pt>
    <dgm:pt modelId="{6255F325-1A11-4A44-AA64-64CB8EE75275}" type="parTrans" cxnId="{6395D761-0881-4826-8E3B-AF1519B2FAC9}">
      <dgm:prSet/>
      <dgm:spPr/>
      <dgm:t>
        <a:bodyPr/>
        <a:lstStyle/>
        <a:p>
          <a:endParaRPr lang="en-US"/>
        </a:p>
      </dgm:t>
    </dgm:pt>
    <dgm:pt modelId="{E74F91A6-967B-4BDE-9D37-82FDE7AB02D6}" type="sibTrans" cxnId="{6395D761-0881-4826-8E3B-AF1519B2FAC9}">
      <dgm:prSet/>
      <dgm:spPr/>
      <dgm:t>
        <a:bodyPr/>
        <a:lstStyle/>
        <a:p>
          <a:endParaRPr lang="en-US"/>
        </a:p>
      </dgm:t>
    </dgm:pt>
    <dgm:pt modelId="{7278F103-92D9-4E0D-8B4A-C7CF7A3FD696}">
      <dgm:prSet/>
      <dgm:spPr/>
      <dgm:t>
        <a:bodyPr/>
        <a:lstStyle/>
        <a:p>
          <a:pPr rtl="0"/>
          <a:r>
            <a:rPr lang="en-US" smtClean="0"/>
            <a:t>Attention seeking.</a:t>
          </a:r>
          <a:endParaRPr lang="en-US"/>
        </a:p>
      </dgm:t>
    </dgm:pt>
    <dgm:pt modelId="{B19BA172-1DEE-400C-9C7F-9FECCAB15D43}" type="parTrans" cxnId="{F5070A67-A21F-47E7-965B-A773E85D373B}">
      <dgm:prSet/>
      <dgm:spPr/>
      <dgm:t>
        <a:bodyPr/>
        <a:lstStyle/>
        <a:p>
          <a:endParaRPr lang="en-US"/>
        </a:p>
      </dgm:t>
    </dgm:pt>
    <dgm:pt modelId="{6D9A6CE9-F528-4EEB-9FC1-19E2A570DE44}" type="sibTrans" cxnId="{F5070A67-A21F-47E7-965B-A773E85D373B}">
      <dgm:prSet/>
      <dgm:spPr/>
      <dgm:t>
        <a:bodyPr/>
        <a:lstStyle/>
        <a:p>
          <a:endParaRPr lang="en-US"/>
        </a:p>
      </dgm:t>
    </dgm:pt>
    <dgm:pt modelId="{F2D5E1B3-6CAA-4ECE-A1DB-C338DB8EAD6B}">
      <dgm:prSet/>
      <dgm:spPr/>
      <dgm:t>
        <a:bodyPr/>
        <a:lstStyle/>
        <a:p>
          <a:pPr rtl="0"/>
          <a:r>
            <a:rPr lang="en-US" smtClean="0"/>
            <a:t>Low IQ.</a:t>
          </a:r>
          <a:endParaRPr lang="en-US"/>
        </a:p>
      </dgm:t>
    </dgm:pt>
    <dgm:pt modelId="{8624EDD5-F3DF-4918-90AB-1C555547E07D}" type="parTrans" cxnId="{BCD35895-440D-4813-8B0E-6F4C1E022FEC}">
      <dgm:prSet/>
      <dgm:spPr/>
      <dgm:t>
        <a:bodyPr/>
        <a:lstStyle/>
        <a:p>
          <a:endParaRPr lang="en-US"/>
        </a:p>
      </dgm:t>
    </dgm:pt>
    <dgm:pt modelId="{9B004A43-4B91-4C25-B25A-03B7DE401583}" type="sibTrans" cxnId="{BCD35895-440D-4813-8B0E-6F4C1E022FEC}">
      <dgm:prSet/>
      <dgm:spPr/>
      <dgm:t>
        <a:bodyPr/>
        <a:lstStyle/>
        <a:p>
          <a:endParaRPr lang="en-US"/>
        </a:p>
      </dgm:t>
    </dgm:pt>
    <dgm:pt modelId="{D9B32BDF-99AF-4AF9-83CE-C54C22097FBA}">
      <dgm:prSet/>
      <dgm:spPr/>
      <dgm:t>
        <a:bodyPr/>
        <a:lstStyle/>
        <a:p>
          <a:pPr rtl="0"/>
          <a:r>
            <a:rPr lang="en-US" smtClean="0"/>
            <a:t>Caprice.</a:t>
          </a:r>
          <a:endParaRPr lang="en-US"/>
        </a:p>
      </dgm:t>
    </dgm:pt>
    <dgm:pt modelId="{3E1F6CB6-3C3D-4C45-96B5-CC391A5B7AEB}" type="parTrans" cxnId="{3A57B74D-1991-496E-8ED2-A0528EAEA91B}">
      <dgm:prSet/>
      <dgm:spPr/>
      <dgm:t>
        <a:bodyPr/>
        <a:lstStyle/>
        <a:p>
          <a:endParaRPr lang="en-US"/>
        </a:p>
      </dgm:t>
    </dgm:pt>
    <dgm:pt modelId="{EE9C9A72-3B23-4D31-ADAB-A935DA853322}" type="sibTrans" cxnId="{3A57B74D-1991-496E-8ED2-A0528EAEA91B}">
      <dgm:prSet/>
      <dgm:spPr/>
      <dgm:t>
        <a:bodyPr/>
        <a:lstStyle/>
        <a:p>
          <a:endParaRPr lang="en-US"/>
        </a:p>
      </dgm:t>
    </dgm:pt>
    <dgm:pt modelId="{6FEBA57C-BF29-4862-8DD6-81D2F074B09E}">
      <dgm:prSet/>
      <dgm:spPr/>
      <dgm:t>
        <a:bodyPr/>
        <a:lstStyle/>
        <a:p>
          <a:pPr rtl="0"/>
          <a:r>
            <a:rPr lang="en-US" smtClean="0"/>
            <a:t>Dependence.</a:t>
          </a:r>
          <a:endParaRPr lang="en-US"/>
        </a:p>
      </dgm:t>
    </dgm:pt>
    <dgm:pt modelId="{9654CA36-5ADE-4C95-A165-39C49EE008E7}" type="parTrans" cxnId="{D0D1868F-92C7-48ED-A8C5-EEA4871AC3F2}">
      <dgm:prSet/>
      <dgm:spPr/>
      <dgm:t>
        <a:bodyPr/>
        <a:lstStyle/>
        <a:p>
          <a:endParaRPr lang="en-US"/>
        </a:p>
      </dgm:t>
    </dgm:pt>
    <dgm:pt modelId="{3B81C389-A095-4BB0-AE1B-230AF47B4D1F}" type="sibTrans" cxnId="{D0D1868F-92C7-48ED-A8C5-EEA4871AC3F2}">
      <dgm:prSet/>
      <dgm:spPr/>
      <dgm:t>
        <a:bodyPr/>
        <a:lstStyle/>
        <a:p>
          <a:endParaRPr lang="en-US"/>
        </a:p>
      </dgm:t>
    </dgm:pt>
    <dgm:pt modelId="{F468094F-2AD4-4D83-ADB5-8AA898B68C56}">
      <dgm:prSet/>
      <dgm:spPr/>
      <dgm:t>
        <a:bodyPr/>
        <a:lstStyle/>
        <a:p>
          <a:pPr rtl="0"/>
          <a:r>
            <a:rPr lang="en-US" smtClean="0"/>
            <a:t>Undependable.</a:t>
          </a:r>
          <a:endParaRPr lang="en-US"/>
        </a:p>
      </dgm:t>
    </dgm:pt>
    <dgm:pt modelId="{6014FFA6-B92C-4DFB-8FC5-7705CBBF617C}" type="parTrans" cxnId="{27FCEED9-B944-430F-A8E9-176BD9C20DE8}">
      <dgm:prSet/>
      <dgm:spPr/>
      <dgm:t>
        <a:bodyPr/>
        <a:lstStyle/>
        <a:p>
          <a:endParaRPr lang="en-US"/>
        </a:p>
      </dgm:t>
    </dgm:pt>
    <dgm:pt modelId="{A35125CD-3E70-45E5-9E0E-219CBBFC6BF2}" type="sibTrans" cxnId="{27FCEED9-B944-430F-A8E9-176BD9C20DE8}">
      <dgm:prSet/>
      <dgm:spPr/>
      <dgm:t>
        <a:bodyPr/>
        <a:lstStyle/>
        <a:p>
          <a:endParaRPr lang="en-US"/>
        </a:p>
      </dgm:t>
    </dgm:pt>
    <dgm:pt modelId="{A8F337A0-5063-4DB5-9125-7DC940ED1FB5}">
      <dgm:prSet/>
      <dgm:spPr/>
      <dgm:t>
        <a:bodyPr/>
        <a:lstStyle/>
        <a:p>
          <a:pPr rtl="0"/>
          <a:r>
            <a:rPr lang="en-US" smtClean="0"/>
            <a:t>Low morality.</a:t>
          </a:r>
          <a:endParaRPr lang="en-US"/>
        </a:p>
      </dgm:t>
    </dgm:pt>
    <dgm:pt modelId="{16E92C1B-CE0B-4261-B5C2-B9375F0CEA9E}" type="parTrans" cxnId="{1A5D4719-7F17-4CCC-AA4D-A3B10ED0A068}">
      <dgm:prSet/>
      <dgm:spPr/>
      <dgm:t>
        <a:bodyPr/>
        <a:lstStyle/>
        <a:p>
          <a:endParaRPr lang="en-US"/>
        </a:p>
      </dgm:t>
    </dgm:pt>
    <dgm:pt modelId="{D790C165-6740-4658-8E03-88A200705187}" type="sibTrans" cxnId="{1A5D4719-7F17-4CCC-AA4D-A3B10ED0A068}">
      <dgm:prSet/>
      <dgm:spPr/>
      <dgm:t>
        <a:bodyPr/>
        <a:lstStyle/>
        <a:p>
          <a:endParaRPr lang="en-US"/>
        </a:p>
      </dgm:t>
    </dgm:pt>
    <dgm:pt modelId="{33C74C29-CEFF-47DD-8D87-8BFACAA56D39}" type="pres">
      <dgm:prSet presAssocID="{FA331E36-9C8E-4C62-A636-379BEF6DBDA8}" presName="linear" presStyleCnt="0">
        <dgm:presLayoutVars>
          <dgm:animLvl val="lvl"/>
          <dgm:resizeHandles val="exact"/>
        </dgm:presLayoutVars>
      </dgm:prSet>
      <dgm:spPr/>
    </dgm:pt>
    <dgm:pt modelId="{DB195D13-4C9C-4CB4-B2B8-2C32153777B8}" type="pres">
      <dgm:prSet presAssocID="{EC7BAAC5-1443-4129-BCE4-4F4382121989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4693C1C2-6CB4-439F-8FA6-60DF73DFAC8E}" type="pres">
      <dgm:prSet presAssocID="{9DC61181-6C27-4D66-BCCF-4CC967772708}" presName="spacer" presStyleCnt="0"/>
      <dgm:spPr/>
    </dgm:pt>
    <dgm:pt modelId="{7C6AADD5-4E0D-49C8-9A0B-FA5C9381ACA2}" type="pres">
      <dgm:prSet presAssocID="{8B77FF2D-CD8D-432F-BC46-C3EEA87BA404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52E49635-7B60-43C7-90B0-0D520B40B6F7}" type="pres">
      <dgm:prSet presAssocID="{E74F91A6-967B-4BDE-9D37-82FDE7AB02D6}" presName="spacer" presStyleCnt="0"/>
      <dgm:spPr/>
    </dgm:pt>
    <dgm:pt modelId="{2A47932A-A311-433F-95B7-4D1E732773D9}" type="pres">
      <dgm:prSet presAssocID="{7278F103-92D9-4E0D-8B4A-C7CF7A3FD696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2631713A-65B5-4FBA-9679-EECA1E77D4FA}" type="pres">
      <dgm:prSet presAssocID="{6D9A6CE9-F528-4EEB-9FC1-19E2A570DE44}" presName="spacer" presStyleCnt="0"/>
      <dgm:spPr/>
    </dgm:pt>
    <dgm:pt modelId="{1664C5D4-BF04-435A-A876-A793F018C641}" type="pres">
      <dgm:prSet presAssocID="{F2D5E1B3-6CAA-4ECE-A1DB-C338DB8EAD6B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4A6C19F-9B5F-48F0-9BB7-72C01E12C9FE}" type="pres">
      <dgm:prSet presAssocID="{9B004A43-4B91-4C25-B25A-03B7DE401583}" presName="spacer" presStyleCnt="0"/>
      <dgm:spPr/>
    </dgm:pt>
    <dgm:pt modelId="{72117338-C605-4D71-AE47-82ABCD504C4D}" type="pres">
      <dgm:prSet presAssocID="{D9B32BDF-99AF-4AF9-83CE-C54C22097FBA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7C7207A9-0369-46B7-A049-B2D369353315}" type="pres">
      <dgm:prSet presAssocID="{EE9C9A72-3B23-4D31-ADAB-A935DA853322}" presName="spacer" presStyleCnt="0"/>
      <dgm:spPr/>
    </dgm:pt>
    <dgm:pt modelId="{56038878-234A-432F-9545-0069C4A567C7}" type="pres">
      <dgm:prSet presAssocID="{6FEBA57C-BF29-4862-8DD6-81D2F074B09E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3004A700-00C7-4405-B156-B88B40643645}" type="pres">
      <dgm:prSet presAssocID="{3B81C389-A095-4BB0-AE1B-230AF47B4D1F}" presName="spacer" presStyleCnt="0"/>
      <dgm:spPr/>
    </dgm:pt>
    <dgm:pt modelId="{EE1B7433-B90F-454F-89F6-AA837C6F56F0}" type="pres">
      <dgm:prSet presAssocID="{F468094F-2AD4-4D83-ADB5-8AA898B68C56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41809E73-18D6-4E37-A7C8-F2B5AC1B9C58}" type="pres">
      <dgm:prSet presAssocID="{A35125CD-3E70-45E5-9E0E-219CBBFC6BF2}" presName="spacer" presStyleCnt="0"/>
      <dgm:spPr/>
    </dgm:pt>
    <dgm:pt modelId="{21DEBADB-9483-4AF0-A976-225000E8283C}" type="pres">
      <dgm:prSet presAssocID="{A8F337A0-5063-4DB5-9125-7DC940ED1FB5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F5070A67-A21F-47E7-965B-A773E85D373B}" srcId="{FA331E36-9C8E-4C62-A636-379BEF6DBDA8}" destId="{7278F103-92D9-4E0D-8B4A-C7CF7A3FD696}" srcOrd="2" destOrd="0" parTransId="{B19BA172-1DEE-400C-9C7F-9FECCAB15D43}" sibTransId="{6D9A6CE9-F528-4EEB-9FC1-19E2A570DE44}"/>
    <dgm:cxn modelId="{BCD35895-440D-4813-8B0E-6F4C1E022FEC}" srcId="{FA331E36-9C8E-4C62-A636-379BEF6DBDA8}" destId="{F2D5E1B3-6CAA-4ECE-A1DB-C338DB8EAD6B}" srcOrd="3" destOrd="0" parTransId="{8624EDD5-F3DF-4918-90AB-1C555547E07D}" sibTransId="{9B004A43-4B91-4C25-B25A-03B7DE401583}"/>
    <dgm:cxn modelId="{1A5D4719-7F17-4CCC-AA4D-A3B10ED0A068}" srcId="{FA331E36-9C8E-4C62-A636-379BEF6DBDA8}" destId="{A8F337A0-5063-4DB5-9125-7DC940ED1FB5}" srcOrd="7" destOrd="0" parTransId="{16E92C1B-CE0B-4261-B5C2-B9375F0CEA9E}" sibTransId="{D790C165-6740-4658-8E03-88A200705187}"/>
    <dgm:cxn modelId="{8B1DBD02-01A7-4045-B60A-2CBB9E2DFC60}" type="presOf" srcId="{F468094F-2AD4-4D83-ADB5-8AA898B68C56}" destId="{EE1B7433-B90F-454F-89F6-AA837C6F56F0}" srcOrd="0" destOrd="0" presId="urn:microsoft.com/office/officeart/2005/8/layout/vList2"/>
    <dgm:cxn modelId="{27FCEED9-B944-430F-A8E9-176BD9C20DE8}" srcId="{FA331E36-9C8E-4C62-A636-379BEF6DBDA8}" destId="{F468094F-2AD4-4D83-ADB5-8AA898B68C56}" srcOrd="6" destOrd="0" parTransId="{6014FFA6-B92C-4DFB-8FC5-7705CBBF617C}" sibTransId="{A35125CD-3E70-45E5-9E0E-219CBBFC6BF2}"/>
    <dgm:cxn modelId="{10CEA473-1BA7-44A1-94AA-7CF1018B49FC}" type="presOf" srcId="{7278F103-92D9-4E0D-8B4A-C7CF7A3FD696}" destId="{2A47932A-A311-433F-95B7-4D1E732773D9}" srcOrd="0" destOrd="0" presId="urn:microsoft.com/office/officeart/2005/8/layout/vList2"/>
    <dgm:cxn modelId="{456D2BA9-B250-4787-B3CE-B787A6E8F73C}" srcId="{FA331E36-9C8E-4C62-A636-379BEF6DBDA8}" destId="{EC7BAAC5-1443-4129-BCE4-4F4382121989}" srcOrd="0" destOrd="0" parTransId="{BDD502BF-BF38-4F57-9BED-753C786BCA15}" sibTransId="{9DC61181-6C27-4D66-BCCF-4CC967772708}"/>
    <dgm:cxn modelId="{B458BA91-4CE5-4102-A9A2-FC91A72C6931}" type="presOf" srcId="{F2D5E1B3-6CAA-4ECE-A1DB-C338DB8EAD6B}" destId="{1664C5D4-BF04-435A-A876-A793F018C641}" srcOrd="0" destOrd="0" presId="urn:microsoft.com/office/officeart/2005/8/layout/vList2"/>
    <dgm:cxn modelId="{0BDE8152-DCB9-4D94-A6CC-E870AB14713B}" type="presOf" srcId="{A8F337A0-5063-4DB5-9125-7DC940ED1FB5}" destId="{21DEBADB-9483-4AF0-A976-225000E8283C}" srcOrd="0" destOrd="0" presId="urn:microsoft.com/office/officeart/2005/8/layout/vList2"/>
    <dgm:cxn modelId="{3A57B74D-1991-496E-8ED2-A0528EAEA91B}" srcId="{FA331E36-9C8E-4C62-A636-379BEF6DBDA8}" destId="{D9B32BDF-99AF-4AF9-83CE-C54C22097FBA}" srcOrd="4" destOrd="0" parTransId="{3E1F6CB6-3C3D-4C45-96B5-CC391A5B7AEB}" sibTransId="{EE9C9A72-3B23-4D31-ADAB-A935DA853322}"/>
    <dgm:cxn modelId="{ED3CB43F-689A-49E5-AE56-B9BF6446C58D}" type="presOf" srcId="{EC7BAAC5-1443-4129-BCE4-4F4382121989}" destId="{DB195D13-4C9C-4CB4-B2B8-2C32153777B8}" srcOrd="0" destOrd="0" presId="urn:microsoft.com/office/officeart/2005/8/layout/vList2"/>
    <dgm:cxn modelId="{795C69BF-36D8-434B-A69D-7CC4163B1579}" type="presOf" srcId="{8B77FF2D-CD8D-432F-BC46-C3EEA87BA404}" destId="{7C6AADD5-4E0D-49C8-9A0B-FA5C9381ACA2}" srcOrd="0" destOrd="0" presId="urn:microsoft.com/office/officeart/2005/8/layout/vList2"/>
    <dgm:cxn modelId="{929D7924-9348-4F7D-AAEE-C0A144D9F8BA}" type="presOf" srcId="{FA331E36-9C8E-4C62-A636-379BEF6DBDA8}" destId="{33C74C29-CEFF-47DD-8D87-8BFACAA56D39}" srcOrd="0" destOrd="0" presId="urn:microsoft.com/office/officeart/2005/8/layout/vList2"/>
    <dgm:cxn modelId="{6395D761-0881-4826-8E3B-AF1519B2FAC9}" srcId="{FA331E36-9C8E-4C62-A636-379BEF6DBDA8}" destId="{8B77FF2D-CD8D-432F-BC46-C3EEA87BA404}" srcOrd="1" destOrd="0" parTransId="{6255F325-1A11-4A44-AA64-64CB8EE75275}" sibTransId="{E74F91A6-967B-4BDE-9D37-82FDE7AB02D6}"/>
    <dgm:cxn modelId="{D0D1868F-92C7-48ED-A8C5-EEA4871AC3F2}" srcId="{FA331E36-9C8E-4C62-A636-379BEF6DBDA8}" destId="{6FEBA57C-BF29-4862-8DD6-81D2F074B09E}" srcOrd="5" destOrd="0" parTransId="{9654CA36-5ADE-4C95-A165-39C49EE008E7}" sibTransId="{3B81C389-A095-4BB0-AE1B-230AF47B4D1F}"/>
    <dgm:cxn modelId="{EF42076C-7B8B-4A1E-9B76-51BC078D7F90}" type="presOf" srcId="{D9B32BDF-99AF-4AF9-83CE-C54C22097FBA}" destId="{72117338-C605-4D71-AE47-82ABCD504C4D}" srcOrd="0" destOrd="0" presId="urn:microsoft.com/office/officeart/2005/8/layout/vList2"/>
    <dgm:cxn modelId="{B71D38D2-63F5-46A5-A704-F804DEA508B3}" type="presOf" srcId="{6FEBA57C-BF29-4862-8DD6-81D2F074B09E}" destId="{56038878-234A-432F-9545-0069C4A567C7}" srcOrd="0" destOrd="0" presId="urn:microsoft.com/office/officeart/2005/8/layout/vList2"/>
    <dgm:cxn modelId="{CF5A740E-9A3A-4D5C-9977-BA49CD431756}" type="presParOf" srcId="{33C74C29-CEFF-47DD-8D87-8BFACAA56D39}" destId="{DB195D13-4C9C-4CB4-B2B8-2C32153777B8}" srcOrd="0" destOrd="0" presId="urn:microsoft.com/office/officeart/2005/8/layout/vList2"/>
    <dgm:cxn modelId="{ABC217D8-9158-4336-8C66-83B8084A2BD4}" type="presParOf" srcId="{33C74C29-CEFF-47DD-8D87-8BFACAA56D39}" destId="{4693C1C2-6CB4-439F-8FA6-60DF73DFAC8E}" srcOrd="1" destOrd="0" presId="urn:microsoft.com/office/officeart/2005/8/layout/vList2"/>
    <dgm:cxn modelId="{495467F0-465E-4B54-BAD8-F7B010E7AFB1}" type="presParOf" srcId="{33C74C29-CEFF-47DD-8D87-8BFACAA56D39}" destId="{7C6AADD5-4E0D-49C8-9A0B-FA5C9381ACA2}" srcOrd="2" destOrd="0" presId="urn:microsoft.com/office/officeart/2005/8/layout/vList2"/>
    <dgm:cxn modelId="{DEA72D17-E18B-43F2-8431-C9C9AE0DA1B8}" type="presParOf" srcId="{33C74C29-CEFF-47DD-8D87-8BFACAA56D39}" destId="{52E49635-7B60-43C7-90B0-0D520B40B6F7}" srcOrd="3" destOrd="0" presId="urn:microsoft.com/office/officeart/2005/8/layout/vList2"/>
    <dgm:cxn modelId="{17A7F666-E7C8-4A93-B255-A189A6C4105F}" type="presParOf" srcId="{33C74C29-CEFF-47DD-8D87-8BFACAA56D39}" destId="{2A47932A-A311-433F-95B7-4D1E732773D9}" srcOrd="4" destOrd="0" presId="urn:microsoft.com/office/officeart/2005/8/layout/vList2"/>
    <dgm:cxn modelId="{54C3A418-B0A5-44AB-882E-CCA986299575}" type="presParOf" srcId="{33C74C29-CEFF-47DD-8D87-8BFACAA56D39}" destId="{2631713A-65B5-4FBA-9679-EECA1E77D4FA}" srcOrd="5" destOrd="0" presId="urn:microsoft.com/office/officeart/2005/8/layout/vList2"/>
    <dgm:cxn modelId="{62D3E990-1754-45AD-9E3A-2D5F39592A1A}" type="presParOf" srcId="{33C74C29-CEFF-47DD-8D87-8BFACAA56D39}" destId="{1664C5D4-BF04-435A-A876-A793F018C641}" srcOrd="6" destOrd="0" presId="urn:microsoft.com/office/officeart/2005/8/layout/vList2"/>
    <dgm:cxn modelId="{556F9C50-888D-4DF1-BB40-FEEA1A874500}" type="presParOf" srcId="{33C74C29-CEFF-47DD-8D87-8BFACAA56D39}" destId="{F4A6C19F-9B5F-48F0-9BB7-72C01E12C9FE}" srcOrd="7" destOrd="0" presId="urn:microsoft.com/office/officeart/2005/8/layout/vList2"/>
    <dgm:cxn modelId="{1AA6CB41-AC1A-4F10-A493-00C4453C3346}" type="presParOf" srcId="{33C74C29-CEFF-47DD-8D87-8BFACAA56D39}" destId="{72117338-C605-4D71-AE47-82ABCD504C4D}" srcOrd="8" destOrd="0" presId="urn:microsoft.com/office/officeart/2005/8/layout/vList2"/>
    <dgm:cxn modelId="{EBE26E53-422B-4D2D-8420-618E7F6A1EA0}" type="presParOf" srcId="{33C74C29-CEFF-47DD-8D87-8BFACAA56D39}" destId="{7C7207A9-0369-46B7-A049-B2D369353315}" srcOrd="9" destOrd="0" presId="urn:microsoft.com/office/officeart/2005/8/layout/vList2"/>
    <dgm:cxn modelId="{95281EF6-886F-4F6F-8493-83B457FF6FD1}" type="presParOf" srcId="{33C74C29-CEFF-47DD-8D87-8BFACAA56D39}" destId="{56038878-234A-432F-9545-0069C4A567C7}" srcOrd="10" destOrd="0" presId="urn:microsoft.com/office/officeart/2005/8/layout/vList2"/>
    <dgm:cxn modelId="{015F8D5C-5C02-4CD9-940F-15FC1B19891F}" type="presParOf" srcId="{33C74C29-CEFF-47DD-8D87-8BFACAA56D39}" destId="{3004A700-00C7-4405-B156-B88B40643645}" srcOrd="11" destOrd="0" presId="urn:microsoft.com/office/officeart/2005/8/layout/vList2"/>
    <dgm:cxn modelId="{5B33BFAD-0BEB-4613-82A8-ED04789E9744}" type="presParOf" srcId="{33C74C29-CEFF-47DD-8D87-8BFACAA56D39}" destId="{EE1B7433-B90F-454F-89F6-AA837C6F56F0}" srcOrd="12" destOrd="0" presId="urn:microsoft.com/office/officeart/2005/8/layout/vList2"/>
    <dgm:cxn modelId="{04A5C3A7-F558-4C1D-90AC-F49334142FE5}" type="presParOf" srcId="{33C74C29-CEFF-47DD-8D87-8BFACAA56D39}" destId="{41809E73-18D6-4E37-A7C8-F2B5AC1B9C58}" srcOrd="13" destOrd="0" presId="urn:microsoft.com/office/officeart/2005/8/layout/vList2"/>
    <dgm:cxn modelId="{D5CE78C0-4F5E-4945-BD1D-7AE837CB2FD6}" type="presParOf" srcId="{33C74C29-CEFF-47DD-8D87-8BFACAA56D39}" destId="{21DEBADB-9483-4AF0-A976-225000E8283C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3DAC7-4EDF-4C8B-8948-4461D7560F5B}">
      <dsp:nvSpPr>
        <dsp:cNvPr id="0" name=""/>
        <dsp:cNvSpPr/>
      </dsp:nvSpPr>
      <dsp:spPr>
        <a:xfrm>
          <a:off x="0" y="610356"/>
          <a:ext cx="7467600" cy="1559025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Prince/Princess?</a:t>
          </a:r>
          <a:endParaRPr lang="en-US" sz="6500" kern="1200" dirty="0"/>
        </a:p>
      </dsp:txBody>
      <dsp:txXfrm>
        <a:off x="76105" y="686461"/>
        <a:ext cx="7315390" cy="1406815"/>
      </dsp:txXfrm>
    </dsp:sp>
    <dsp:sp modelId="{6C102062-5CA1-4808-9AA2-57934ED81710}">
      <dsp:nvSpPr>
        <dsp:cNvPr id="0" name=""/>
        <dsp:cNvSpPr/>
      </dsp:nvSpPr>
      <dsp:spPr>
        <a:xfrm>
          <a:off x="0" y="2356581"/>
          <a:ext cx="7467600" cy="1559025"/>
        </a:xfrm>
        <a:prstGeom prst="roundRect">
          <a:avLst/>
        </a:prstGeom>
        <a:solidFill>
          <a:schemeClr val="tx1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Servant?</a:t>
          </a:r>
          <a:endParaRPr lang="en-US" sz="6500" kern="1200" dirty="0"/>
        </a:p>
      </dsp:txBody>
      <dsp:txXfrm>
        <a:off x="76105" y="2432686"/>
        <a:ext cx="7315390" cy="14068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3BB7D-209F-426D-8422-CCEF354BF3E5}">
      <dsp:nvSpPr>
        <dsp:cNvPr id="0" name=""/>
        <dsp:cNvSpPr/>
      </dsp:nvSpPr>
      <dsp:spPr>
        <a:xfrm>
          <a:off x="0" y="74962"/>
          <a:ext cx="3429000" cy="50368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Unreasonable demands.</a:t>
          </a:r>
          <a:endParaRPr lang="en-US" sz="2100" kern="1200"/>
        </a:p>
      </dsp:txBody>
      <dsp:txXfrm>
        <a:off x="24588" y="99550"/>
        <a:ext cx="3379824" cy="454509"/>
      </dsp:txXfrm>
    </dsp:sp>
    <dsp:sp modelId="{E58E050F-5F92-4F2F-AEC3-00F8AD814632}">
      <dsp:nvSpPr>
        <dsp:cNvPr id="0" name=""/>
        <dsp:cNvSpPr/>
      </dsp:nvSpPr>
      <dsp:spPr>
        <a:xfrm>
          <a:off x="0" y="639127"/>
          <a:ext cx="3429000" cy="503685"/>
        </a:xfrm>
        <a:prstGeom prst="roundRect">
          <a:avLst/>
        </a:prstGeom>
        <a:solidFill>
          <a:schemeClr val="accent1">
            <a:shade val="80000"/>
            <a:hueOff val="51041"/>
            <a:satOff val="-732"/>
            <a:lumOff val="42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Spoiled.</a:t>
          </a:r>
          <a:endParaRPr lang="en-US" sz="2100" kern="1200"/>
        </a:p>
      </dsp:txBody>
      <dsp:txXfrm>
        <a:off x="24588" y="663715"/>
        <a:ext cx="3379824" cy="454509"/>
      </dsp:txXfrm>
    </dsp:sp>
    <dsp:sp modelId="{94A2E5F5-8DD6-4442-A348-C5FAB04D5A07}">
      <dsp:nvSpPr>
        <dsp:cNvPr id="0" name=""/>
        <dsp:cNvSpPr/>
      </dsp:nvSpPr>
      <dsp:spPr>
        <a:xfrm>
          <a:off x="0" y="1203292"/>
          <a:ext cx="3429000" cy="503685"/>
        </a:xfrm>
        <a:prstGeom prst="roundRect">
          <a:avLst/>
        </a:prstGeom>
        <a:solidFill>
          <a:schemeClr val="accent1">
            <a:shade val="80000"/>
            <a:hueOff val="102082"/>
            <a:satOff val="-1464"/>
            <a:lumOff val="85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Emo.</a:t>
          </a:r>
          <a:endParaRPr lang="en-US" sz="2100" kern="1200"/>
        </a:p>
      </dsp:txBody>
      <dsp:txXfrm>
        <a:off x="24588" y="1227880"/>
        <a:ext cx="3379824" cy="454509"/>
      </dsp:txXfrm>
    </dsp:sp>
    <dsp:sp modelId="{AFC66D58-8D5D-4927-94E0-AD02E72C2F1F}">
      <dsp:nvSpPr>
        <dsp:cNvPr id="0" name=""/>
        <dsp:cNvSpPr/>
      </dsp:nvSpPr>
      <dsp:spPr>
        <a:xfrm>
          <a:off x="0" y="1767457"/>
          <a:ext cx="3429000" cy="503685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Self-indulgence.</a:t>
          </a:r>
          <a:endParaRPr lang="en-US" sz="2100" kern="1200"/>
        </a:p>
      </dsp:txBody>
      <dsp:txXfrm>
        <a:off x="24588" y="1792045"/>
        <a:ext cx="3379824" cy="454509"/>
      </dsp:txXfrm>
    </dsp:sp>
    <dsp:sp modelId="{E2B4A658-A88F-40B5-8F38-0E7361F0B738}">
      <dsp:nvSpPr>
        <dsp:cNvPr id="0" name=""/>
        <dsp:cNvSpPr/>
      </dsp:nvSpPr>
      <dsp:spPr>
        <a:xfrm>
          <a:off x="0" y="2331622"/>
          <a:ext cx="3429000" cy="503685"/>
        </a:xfrm>
        <a:prstGeom prst="roundRect">
          <a:avLst/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Egocentric.</a:t>
          </a:r>
          <a:endParaRPr lang="en-US" sz="2100" kern="1200"/>
        </a:p>
      </dsp:txBody>
      <dsp:txXfrm>
        <a:off x="24588" y="2356210"/>
        <a:ext cx="3379824" cy="454509"/>
      </dsp:txXfrm>
    </dsp:sp>
    <dsp:sp modelId="{E4A4C509-6AAE-4FEF-9C5D-2009DAAB99F6}">
      <dsp:nvSpPr>
        <dsp:cNvPr id="0" name=""/>
        <dsp:cNvSpPr/>
      </dsp:nvSpPr>
      <dsp:spPr>
        <a:xfrm>
          <a:off x="0" y="2895787"/>
          <a:ext cx="3429000" cy="503685"/>
        </a:xfrm>
        <a:prstGeom prst="roundRect">
          <a:avLst/>
        </a:prstGeom>
        <a:solidFill>
          <a:schemeClr val="accent1">
            <a:shade val="80000"/>
            <a:hueOff val="255205"/>
            <a:satOff val="-3660"/>
            <a:lumOff val="213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Parochial.</a:t>
          </a:r>
          <a:endParaRPr lang="en-US" sz="2100" kern="1200"/>
        </a:p>
      </dsp:txBody>
      <dsp:txXfrm>
        <a:off x="24588" y="2920375"/>
        <a:ext cx="3379824" cy="454509"/>
      </dsp:txXfrm>
    </dsp:sp>
    <dsp:sp modelId="{FA41601E-3EBC-4930-BC7E-D42BA8C2108A}">
      <dsp:nvSpPr>
        <dsp:cNvPr id="0" name=""/>
        <dsp:cNvSpPr/>
      </dsp:nvSpPr>
      <dsp:spPr>
        <a:xfrm>
          <a:off x="0" y="3459952"/>
          <a:ext cx="3429000" cy="503685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Fussy.</a:t>
          </a:r>
          <a:endParaRPr lang="en-US" sz="2100" kern="1200"/>
        </a:p>
      </dsp:txBody>
      <dsp:txXfrm>
        <a:off x="24588" y="3484540"/>
        <a:ext cx="3379824" cy="4545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95D13-4C9C-4CB4-B2B8-2C32153777B8}">
      <dsp:nvSpPr>
        <dsp:cNvPr id="0" name=""/>
        <dsp:cNvSpPr/>
      </dsp:nvSpPr>
      <dsp:spPr>
        <a:xfrm>
          <a:off x="0" y="81120"/>
          <a:ext cx="3733800" cy="45571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Pretended kindness.</a:t>
          </a:r>
          <a:endParaRPr lang="en-US" sz="1900" kern="1200" dirty="0"/>
        </a:p>
      </dsp:txBody>
      <dsp:txXfrm>
        <a:off x="22246" y="103366"/>
        <a:ext cx="3689308" cy="411223"/>
      </dsp:txXfrm>
    </dsp:sp>
    <dsp:sp modelId="{7C6AADD5-4E0D-49C8-9A0B-FA5C9381ACA2}">
      <dsp:nvSpPr>
        <dsp:cNvPr id="0" name=""/>
        <dsp:cNvSpPr/>
      </dsp:nvSpPr>
      <dsp:spPr>
        <a:xfrm>
          <a:off x="0" y="591555"/>
          <a:ext cx="3733800" cy="455715"/>
        </a:xfrm>
        <a:prstGeom prst="roundRect">
          <a:avLst/>
        </a:prstGeom>
        <a:solidFill>
          <a:schemeClr val="accent1">
            <a:shade val="80000"/>
            <a:hueOff val="43749"/>
            <a:satOff val="-627"/>
            <a:lumOff val="36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Self positivity.</a:t>
          </a:r>
          <a:endParaRPr lang="en-US" sz="1900" kern="1200"/>
        </a:p>
      </dsp:txBody>
      <dsp:txXfrm>
        <a:off x="22246" y="613801"/>
        <a:ext cx="3689308" cy="411223"/>
      </dsp:txXfrm>
    </dsp:sp>
    <dsp:sp modelId="{2A47932A-A311-433F-95B7-4D1E732773D9}">
      <dsp:nvSpPr>
        <dsp:cNvPr id="0" name=""/>
        <dsp:cNvSpPr/>
      </dsp:nvSpPr>
      <dsp:spPr>
        <a:xfrm>
          <a:off x="0" y="1101990"/>
          <a:ext cx="3733800" cy="455715"/>
        </a:xfrm>
        <a:prstGeom prst="roundRect">
          <a:avLst/>
        </a:prstGeom>
        <a:solidFill>
          <a:schemeClr val="accent1">
            <a:shade val="80000"/>
            <a:hueOff val="87499"/>
            <a:satOff val="-1255"/>
            <a:lumOff val="73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Attention seeking.</a:t>
          </a:r>
          <a:endParaRPr lang="en-US" sz="1900" kern="1200"/>
        </a:p>
      </dsp:txBody>
      <dsp:txXfrm>
        <a:off x="22246" y="1124236"/>
        <a:ext cx="3689308" cy="411223"/>
      </dsp:txXfrm>
    </dsp:sp>
    <dsp:sp modelId="{1664C5D4-BF04-435A-A876-A793F018C641}">
      <dsp:nvSpPr>
        <dsp:cNvPr id="0" name=""/>
        <dsp:cNvSpPr/>
      </dsp:nvSpPr>
      <dsp:spPr>
        <a:xfrm>
          <a:off x="0" y="1612425"/>
          <a:ext cx="3733800" cy="455715"/>
        </a:xfrm>
        <a:prstGeom prst="roundRect">
          <a:avLst/>
        </a:prstGeom>
        <a:solidFill>
          <a:schemeClr val="accent1">
            <a:shade val="80000"/>
            <a:hueOff val="131248"/>
            <a:satOff val="-1882"/>
            <a:lumOff val="109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Low IQ.</a:t>
          </a:r>
          <a:endParaRPr lang="en-US" sz="1900" kern="1200"/>
        </a:p>
      </dsp:txBody>
      <dsp:txXfrm>
        <a:off x="22246" y="1634671"/>
        <a:ext cx="3689308" cy="411223"/>
      </dsp:txXfrm>
    </dsp:sp>
    <dsp:sp modelId="{72117338-C605-4D71-AE47-82ABCD504C4D}">
      <dsp:nvSpPr>
        <dsp:cNvPr id="0" name=""/>
        <dsp:cNvSpPr/>
      </dsp:nvSpPr>
      <dsp:spPr>
        <a:xfrm>
          <a:off x="0" y="2122860"/>
          <a:ext cx="3733800" cy="455715"/>
        </a:xfrm>
        <a:prstGeom prst="roundRect">
          <a:avLst/>
        </a:prstGeom>
        <a:solidFill>
          <a:schemeClr val="accent1">
            <a:shade val="80000"/>
            <a:hueOff val="174998"/>
            <a:satOff val="-2510"/>
            <a:lumOff val="146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Caprice.</a:t>
          </a:r>
          <a:endParaRPr lang="en-US" sz="1900" kern="1200"/>
        </a:p>
      </dsp:txBody>
      <dsp:txXfrm>
        <a:off x="22246" y="2145106"/>
        <a:ext cx="3689308" cy="411223"/>
      </dsp:txXfrm>
    </dsp:sp>
    <dsp:sp modelId="{56038878-234A-432F-9545-0069C4A567C7}">
      <dsp:nvSpPr>
        <dsp:cNvPr id="0" name=""/>
        <dsp:cNvSpPr/>
      </dsp:nvSpPr>
      <dsp:spPr>
        <a:xfrm>
          <a:off x="0" y="2633295"/>
          <a:ext cx="3733800" cy="455715"/>
        </a:xfrm>
        <a:prstGeom prst="roundRect">
          <a:avLst/>
        </a:prstGeom>
        <a:solidFill>
          <a:schemeClr val="accent1">
            <a:shade val="80000"/>
            <a:hueOff val="218747"/>
            <a:satOff val="-3137"/>
            <a:lumOff val="182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Dependence.</a:t>
          </a:r>
          <a:endParaRPr lang="en-US" sz="1900" kern="1200"/>
        </a:p>
      </dsp:txBody>
      <dsp:txXfrm>
        <a:off x="22246" y="2655541"/>
        <a:ext cx="3689308" cy="411223"/>
      </dsp:txXfrm>
    </dsp:sp>
    <dsp:sp modelId="{EE1B7433-B90F-454F-89F6-AA837C6F56F0}">
      <dsp:nvSpPr>
        <dsp:cNvPr id="0" name=""/>
        <dsp:cNvSpPr/>
      </dsp:nvSpPr>
      <dsp:spPr>
        <a:xfrm>
          <a:off x="0" y="3143730"/>
          <a:ext cx="3733800" cy="455715"/>
        </a:xfrm>
        <a:prstGeom prst="roundRect">
          <a:avLst/>
        </a:prstGeom>
        <a:solidFill>
          <a:schemeClr val="accent1">
            <a:shade val="80000"/>
            <a:hueOff val="262496"/>
            <a:satOff val="-3765"/>
            <a:lumOff val="219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Undependable.</a:t>
          </a:r>
          <a:endParaRPr lang="en-US" sz="1900" kern="1200"/>
        </a:p>
      </dsp:txBody>
      <dsp:txXfrm>
        <a:off x="22246" y="3165976"/>
        <a:ext cx="3689308" cy="411223"/>
      </dsp:txXfrm>
    </dsp:sp>
    <dsp:sp modelId="{21DEBADB-9483-4AF0-A976-225000E8283C}">
      <dsp:nvSpPr>
        <dsp:cNvPr id="0" name=""/>
        <dsp:cNvSpPr/>
      </dsp:nvSpPr>
      <dsp:spPr>
        <a:xfrm>
          <a:off x="0" y="3654165"/>
          <a:ext cx="3733800" cy="455715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Low morality.</a:t>
          </a:r>
          <a:endParaRPr lang="en-US" sz="1900" kern="1200"/>
        </a:p>
      </dsp:txBody>
      <dsp:txXfrm>
        <a:off x="22246" y="3676411"/>
        <a:ext cx="3689308" cy="411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388-C898-433E-987F-3A891238BCF1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7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388-C898-433E-987F-3A891238BCF1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5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388-C898-433E-987F-3A891238BCF1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5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388-C898-433E-987F-3A891238BCF1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5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388-C898-433E-987F-3A891238BCF1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00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76400"/>
            <a:ext cx="3429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76400"/>
            <a:ext cx="3733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388-C898-433E-987F-3A891238BCF1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388-C898-433E-987F-3A891238BCF1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9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388-C898-433E-987F-3A891238BCF1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5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388-C898-433E-987F-3A891238BCF1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8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388-C898-433E-987F-3A891238BCF1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7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5388-C898-433E-987F-3A891238BCF1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7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274639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600201"/>
            <a:ext cx="7467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5388-C898-433E-987F-3A891238BCF1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4829C-87D8-4C22-B13C-4F38130F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6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watchtbjoshua.files.wordpress.com/2013/04/jesus-with-his-discip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0"/>
            <a:ext cx="102107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40258" y="342900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4</a:t>
            </a:r>
            <a:r>
              <a:rPr lang="en-US" sz="72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0</a:t>
            </a:r>
            <a:endParaRPr lang="en-US" sz="44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5105400"/>
            <a:ext cx="10210799" cy="179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1198346">
            <a:off x="3508542" y="4526866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days </a:t>
            </a:r>
            <a:r>
              <a:rPr lang="en-US" sz="4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of</a:t>
            </a:r>
            <a:r>
              <a:rPr lang="en-US" sz="4000" dirty="0" smtClean="0">
                <a:solidFill>
                  <a:srgbClr val="FF0000"/>
                </a:solidFill>
                <a:latin typeface="Brush Script MT" panose="03060802040406070304" pitchFamily="66" charset="0"/>
              </a:rPr>
              <a:t> </a:t>
            </a:r>
            <a:endParaRPr lang="en-US" sz="4000" dirty="0">
              <a:solidFill>
                <a:srgbClr val="FF0000"/>
              </a:solidFill>
              <a:latin typeface="Brush Script MT" panose="030608020404060703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304800"/>
            <a:ext cx="6629400" cy="21236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pperplate Gothic Bold" panose="020E0705020206020404" pitchFamily="34" charset="0"/>
              </a:rPr>
              <a:t>a Servant Heart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8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Princess/Prince Syndrome (EV)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27702471"/>
              </p:ext>
            </p:extLst>
          </p:nvPr>
        </p:nvGraphicFramePr>
        <p:xfrm>
          <a:off x="1447800" y="1524000"/>
          <a:ext cx="3429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46435370"/>
              </p:ext>
            </p:extLst>
          </p:nvPr>
        </p:nvGraphicFramePr>
        <p:xfrm>
          <a:off x="5181600" y="1524000"/>
          <a:ext cx="3733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2072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Servant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47800" y="1600201"/>
            <a:ext cx="7696200" cy="4190999"/>
          </a:xfrm>
          <a:effectLst>
            <a:softEdge rad="63500"/>
          </a:effectLst>
          <a:scene3d>
            <a:camera prst="orthographicFront"/>
            <a:lightRig rig="balanced" dir="t"/>
          </a:scene3d>
          <a:sp3d prstMaterial="dkEdge">
            <a:bevelT w="114300" prst="artDeco"/>
          </a:sp3d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Not what you like but your responsibilities.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Not to your ability but what need to be done.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Not </a:t>
            </a:r>
            <a:r>
              <a:rPr lang="en-US" sz="2800" dirty="0" smtClean="0">
                <a:solidFill>
                  <a:schemeClr val="bg1"/>
                </a:solidFill>
              </a:rPr>
              <a:t>easy, comfortable, and enjoyable.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Not your will but the Master’s.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Humble heart.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No complain.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Not about fairness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2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Bible Circle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447801"/>
            <a:ext cx="7467600" cy="4419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Share your Quiet time learning, 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attitude / mindset you shall focus more on in serving?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6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4.bp.blogspot.com/-wfhjrczBSm8/Tt-mB9nH2PI/AAAAAAAAASM/yoM_8enNqHw/s1600/DiscipleshipTi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5" y="-1051560"/>
            <a:ext cx="9155723" cy="82466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2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40 Days of Discipleship</a:t>
            </a:r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34877506"/>
              </p:ext>
            </p:extLst>
          </p:nvPr>
        </p:nvGraphicFramePr>
        <p:xfrm>
          <a:off x="1524000" y="1371600"/>
          <a:ext cx="7010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01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erve God by Serving Others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47800" y="1524001"/>
            <a:ext cx="7467600" cy="4267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Hant" baseline="30000" dirty="0"/>
              <a:t>40</a:t>
            </a:r>
            <a:r>
              <a:rPr lang="en-US" altLang="zh-Hant" dirty="0"/>
              <a:t> </a:t>
            </a:r>
            <a:r>
              <a:rPr lang="zh-Hant" altLang="en-US" dirty="0"/>
              <a:t>王 要 回 答 說 ： 我 實 在 告 訴 你 們 ， 這 些 事 你 們 既 做 在 我 這 弟 兄 中 一 個 最 小 的 身 上 ， 就 是 做 在 我 身 上 了 </a:t>
            </a:r>
            <a:r>
              <a:rPr lang="zh-Hant" altLang="en-US" dirty="0" smtClean="0"/>
              <a:t>。</a:t>
            </a:r>
            <a:r>
              <a:rPr lang="en-US" altLang="zh-Hant" dirty="0" smtClean="0"/>
              <a:t>- Matt 25</a:t>
            </a:r>
          </a:p>
          <a:p>
            <a:r>
              <a:rPr lang="en-US" dirty="0"/>
              <a:t> “The King will reply, ‘Truly I tell you, whatever you did for one of the least of these brothers and sisters of mine, you did for me.’</a:t>
            </a:r>
          </a:p>
        </p:txBody>
      </p:sp>
    </p:spTree>
    <p:extLst>
      <p:ext uri="{BB962C8B-B14F-4D97-AF65-F5344CB8AC3E}">
        <p14:creationId xmlns:p14="http://schemas.microsoft.com/office/powerpoint/2010/main" val="3019993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 God’s Will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568019"/>
              </p:ext>
            </p:extLst>
          </p:nvPr>
        </p:nvGraphicFramePr>
        <p:xfrm>
          <a:off x="1295400" y="2133600"/>
          <a:ext cx="7315200" cy="2489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6400"/>
                <a:gridCol w="5638800"/>
              </a:tblGrid>
              <a:tr h="6223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Topic</a:t>
                      </a:r>
                      <a:endParaRPr lang="en-US" sz="2000" dirty="0"/>
                    </a:p>
                  </a:txBody>
                  <a:tcPr anchor="ctr"/>
                </a:tc>
              </a:tr>
              <a:tr h="6223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02/16 (Sun)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Servant Heart</a:t>
                      </a:r>
                      <a:endParaRPr lang="en-US" sz="2000" dirty="0"/>
                    </a:p>
                  </a:txBody>
                  <a:tcPr anchor="ctr"/>
                </a:tc>
              </a:tr>
              <a:tr h="6223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02/20 (Fri)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Serving God in Spirit</a:t>
                      </a:r>
                      <a:r>
                        <a:rPr lang="en-US" sz="2000" baseline="0" dirty="0" smtClean="0"/>
                        <a:t> (</a:t>
                      </a:r>
                      <a:r>
                        <a:rPr lang="zh-Hant" altLang="en-US" sz="2000" baseline="0" dirty="0" smtClean="0"/>
                        <a:t>心 靈</a:t>
                      </a:r>
                      <a:r>
                        <a:rPr lang="en-US" altLang="zh-Hant" sz="2000" baseline="0" dirty="0" smtClean="0"/>
                        <a:t> </a:t>
                      </a:r>
                      <a:r>
                        <a:rPr lang="zh-Hant" altLang="en-US" sz="2000" baseline="0" dirty="0" smtClean="0"/>
                        <a:t>的 事 奉</a:t>
                      </a:r>
                      <a:r>
                        <a:rPr lang="en-US" sz="2000" baseline="0" dirty="0" smtClean="0"/>
                        <a:t>)</a:t>
                      </a:r>
                      <a:endParaRPr lang="en-US" sz="2000" dirty="0"/>
                    </a:p>
                  </a:txBody>
                  <a:tcPr anchor="ctr"/>
                </a:tc>
              </a:tr>
              <a:tr h="6223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02/23 (Sun)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Equip your Serving</a:t>
                      </a:r>
                      <a:r>
                        <a:rPr lang="en-US" sz="2000" baseline="0" dirty="0" smtClean="0"/>
                        <a:t> Hands (</a:t>
                      </a:r>
                      <a:r>
                        <a:rPr lang="en-US" sz="2000" baseline="0" dirty="0" err="1" smtClean="0"/>
                        <a:t>SHine</a:t>
                      </a:r>
                      <a:r>
                        <a:rPr lang="en-US" sz="2000" baseline="0" dirty="0" smtClean="0"/>
                        <a:t>)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608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Heart Matter (</a:t>
            </a:r>
            <a:r>
              <a:rPr lang="en-US" altLang="zh-TW" b="1" dirty="0" smtClean="0"/>
              <a:t>一切由心發出</a:t>
            </a:r>
            <a:r>
              <a:rPr lang="en-US" dirty="0" smtClean="0"/>
              <a:t>)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176434"/>
              </p:ext>
            </p:extLst>
          </p:nvPr>
        </p:nvGraphicFramePr>
        <p:xfrm>
          <a:off x="1447800" y="1402521"/>
          <a:ext cx="7239000" cy="422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583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Servant Heart of Jesus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107739"/>
              </p:ext>
            </p:extLst>
          </p:nvPr>
        </p:nvGraphicFramePr>
        <p:xfrm>
          <a:off x="1447800" y="1402521"/>
          <a:ext cx="7391400" cy="4464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17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Servant Heart of Paul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00464"/>
              </p:ext>
            </p:extLst>
          </p:nvPr>
        </p:nvGraphicFramePr>
        <p:xfrm>
          <a:off x="1447800" y="1600201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5586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b="1" dirty="0" smtClean="0"/>
              <a:t>A Slave of God by Choice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935045"/>
              </p:ext>
            </p:extLst>
          </p:nvPr>
        </p:nvGraphicFramePr>
        <p:xfrm>
          <a:off x="1524000" y="1417639"/>
          <a:ext cx="7010400" cy="384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2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You?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350774"/>
              </p:ext>
            </p:extLst>
          </p:nvPr>
        </p:nvGraphicFramePr>
        <p:xfrm>
          <a:off x="1447800" y="1600201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582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53DAC7-4EDF-4C8B-8948-4461D7560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753DAC7-4EDF-4C8B-8948-4461D7560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753DAC7-4EDF-4C8B-8948-4461D7560F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C102062-5CA1-4808-9AA2-57934ED81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6C102062-5CA1-4808-9AA2-57934ED81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C102062-5CA1-4808-9AA2-57934ED81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3146</TotalTime>
  <Words>718</Words>
  <Application>Microsoft Office PowerPoint</Application>
  <PresentationFormat>On-screen Show (4:3)</PresentationFormat>
  <Paragraphs>82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新細明體</vt:lpstr>
      <vt:lpstr>Arial</vt:lpstr>
      <vt:lpstr>Brush Script MT</vt:lpstr>
      <vt:lpstr>Calibri</vt:lpstr>
      <vt:lpstr>Copperplate Gothic Bold</vt:lpstr>
      <vt:lpstr>Office Theme</vt:lpstr>
      <vt:lpstr>PowerPoint Presentation</vt:lpstr>
      <vt:lpstr>40 Days of Discipleship</vt:lpstr>
      <vt:lpstr>Serve God by Serving Others</vt:lpstr>
      <vt:lpstr>Serve God’s Will</vt:lpstr>
      <vt:lpstr>Your Heart Matter (一切由心發出) </vt:lpstr>
      <vt:lpstr>Servant Heart of Jesus</vt:lpstr>
      <vt:lpstr>Servant Heart of Paul</vt:lpstr>
      <vt:lpstr>A Slave of God by Choice</vt:lpstr>
      <vt:lpstr>Who Are You?</vt:lpstr>
      <vt:lpstr>Princess/Prince Syndrome (EV)</vt:lpstr>
      <vt:lpstr>Servant</vt:lpstr>
      <vt:lpstr>Bible Circle Time</vt:lpstr>
      <vt:lpstr>PowerPoint Presentation</vt:lpstr>
    </vt:vector>
  </TitlesOfParts>
  <Company>Bayer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Edward.Long</dc:creator>
  <cp:lastModifiedBy>Kam Ming Tse</cp:lastModifiedBy>
  <cp:revision>87</cp:revision>
  <dcterms:created xsi:type="dcterms:W3CDTF">2014-01-11T19:16:51Z</dcterms:created>
  <dcterms:modified xsi:type="dcterms:W3CDTF">2014-02-16T15:05:03Z</dcterms:modified>
</cp:coreProperties>
</file>